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72" r:id="rId3"/>
    <p:sldId id="256" r:id="rId4"/>
    <p:sldId id="257" r:id="rId5"/>
    <p:sldId id="258" r:id="rId6"/>
    <p:sldId id="259" r:id="rId7"/>
    <p:sldId id="263" r:id="rId8"/>
    <p:sldId id="260" r:id="rId9"/>
    <p:sldId id="261" r:id="rId10"/>
    <p:sldId id="262" r:id="rId11"/>
    <p:sldId id="267" r:id="rId12"/>
    <p:sldId id="268" r:id="rId13"/>
    <p:sldId id="269" r:id="rId14"/>
    <p:sldId id="270" r:id="rId15"/>
    <p:sldId id="271" r:id="rId16"/>
    <p:sldId id="264" r:id="rId17"/>
    <p:sldId id="265" r:id="rId18"/>
    <p:sldId id="273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4ED35-FC26-626B-238D-9C20872C66BB}" v="337" dt="2025-03-18T06:18:14.337"/>
    <p1510:client id="{7D6A7349-5C7C-2E6F-24CA-F5FA08538251}" v="1044" dt="2025-03-17T06:17:32.011"/>
    <p1510:client id="{BAE506A2-A077-DD63-0767-6CC46823D047}" v="316" dt="2025-03-18T06:02:1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7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kumar" userId="be815e6d8dbc5781" providerId="Windows Live" clId="Web-{7D6A7349-5C7C-2E6F-24CA-F5FA08538251}"/>
    <pc:docChg chg="addSld modSld sldOrd">
      <pc:chgData name="sumit kumar" userId="be815e6d8dbc5781" providerId="Windows Live" clId="Web-{7D6A7349-5C7C-2E6F-24CA-F5FA08538251}" dt="2025-03-17T06:17:32.011" v="887" actId="1076"/>
      <pc:docMkLst>
        <pc:docMk/>
      </pc:docMkLst>
      <pc:sldChg chg="delSp modSp mod modClrScheme chgLayout">
        <pc:chgData name="sumit kumar" userId="be815e6d8dbc5781" providerId="Windows Live" clId="Web-{7D6A7349-5C7C-2E6F-24CA-F5FA08538251}" dt="2025-03-17T05:40:31.786" v="295" actId="20577"/>
        <pc:sldMkLst>
          <pc:docMk/>
          <pc:sldMk cId="0" sldId="256"/>
        </pc:sldMkLst>
        <pc:spChg chg="mod">
          <ac:chgData name="sumit kumar" userId="be815e6d8dbc5781" providerId="Windows Live" clId="Web-{7D6A7349-5C7C-2E6F-24CA-F5FA08538251}" dt="2025-03-17T05:30:31.041" v="16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0:31.786" v="295" actId="20577"/>
          <ac:spMkLst>
            <pc:docMk/>
            <pc:sldMk cId="0" sldId="256"/>
            <ac:spMk id="4" creationId="{00000000-0000-0000-0000-000000000000}"/>
          </ac:spMkLst>
        </pc:spChg>
        <pc:spChg chg="del">
          <ac:chgData name="sumit kumar" userId="be815e6d8dbc5781" providerId="Windows Live" clId="Web-{7D6A7349-5C7C-2E6F-24CA-F5FA08538251}" dt="2025-03-17T05:27:32.772" v="50"/>
          <ac:spMkLst>
            <pc:docMk/>
            <pc:sldMk cId="0" sldId="256"/>
            <ac:spMk id="7" creationId="{00000000-0000-0000-0000-000000000000}"/>
          </ac:spMkLst>
        </pc:spChg>
        <pc:picChg chg="del">
          <ac:chgData name="sumit kumar" userId="be815e6d8dbc5781" providerId="Windows Live" clId="Web-{7D6A7349-5C7C-2E6F-24CA-F5FA08538251}" dt="2025-03-17T05:27:38.819" v="51"/>
          <ac:picMkLst>
            <pc:docMk/>
            <pc:sldMk cId="0" sldId="256"/>
            <ac:picMk id="6" creationId="{00000000-0000-0000-0000-000000000000}"/>
          </ac:picMkLst>
        </pc:picChg>
      </pc:sldChg>
      <pc:sldChg chg="modSp">
        <pc:chgData name="sumit kumar" userId="be815e6d8dbc5781" providerId="Windows Live" clId="Web-{7D6A7349-5C7C-2E6F-24CA-F5FA08538251}" dt="2025-03-17T05:30:03.025" v="123" actId="20577"/>
        <pc:sldMkLst>
          <pc:docMk/>
          <pc:sldMk cId="0" sldId="257"/>
        </pc:sldMkLst>
        <pc:spChg chg="mod">
          <ac:chgData name="sumit kumar" userId="be815e6d8dbc5781" providerId="Windows Live" clId="Web-{7D6A7349-5C7C-2E6F-24CA-F5FA08538251}" dt="2025-03-17T05:30:03.025" v="123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32.931" v="118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39.681" v="119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47.103" v="120"/>
          <ac:spMkLst>
            <pc:docMk/>
            <pc:sldMk cId="0" sldId="257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15.602" v="1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47.103" v="121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15.618" v="11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47.150" v="122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29:15.758" v="115"/>
          <ac:spMkLst>
            <pc:docMk/>
            <pc:sldMk cId="0" sldId="257"/>
            <ac:spMk id="14" creationId="{00000000-0000-0000-0000-000000000000}"/>
          </ac:spMkLst>
        </pc:spChg>
      </pc:sldChg>
      <pc:sldChg chg="modSp">
        <pc:chgData name="sumit kumar" userId="be815e6d8dbc5781" providerId="Windows Live" clId="Web-{7D6A7349-5C7C-2E6F-24CA-F5FA08538251}" dt="2025-03-17T05:41:51.084" v="318"/>
        <pc:sldMkLst>
          <pc:docMk/>
          <pc:sldMk cId="0" sldId="258"/>
        </pc:sldMkLst>
        <pc:spChg chg="mod">
          <ac:chgData name="sumit kumar" userId="be815e6d8dbc5781" providerId="Windows Live" clId="Web-{7D6A7349-5C7C-2E6F-24CA-F5FA08538251}" dt="2025-03-17T05:40:56.161" v="298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15.161" v="303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24.130" v="30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209" v="305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224" v="306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51.037" v="316"/>
          <ac:spMkLst>
            <pc:docMk/>
            <pc:sldMk cId="0" sldId="258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256" v="308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287" v="309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318" v="310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51.037" v="31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42.365" v="312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30:13.416" v="15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1:51.084" v="318"/>
          <ac:spMkLst>
            <pc:docMk/>
            <pc:sldMk cId="0" sldId="258"/>
            <ac:spMk id="1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30:13.603" v="159"/>
          <ac:spMkLst>
            <pc:docMk/>
            <pc:sldMk cId="0" sldId="258"/>
            <ac:spMk id="17" creationId="{00000000-0000-0000-0000-000000000000}"/>
          </ac:spMkLst>
        </pc:spChg>
      </pc:sldChg>
      <pc:sldChg chg="delSp modSp">
        <pc:chgData name="sumit kumar" userId="be815e6d8dbc5781" providerId="Windows Live" clId="Web-{7D6A7349-5C7C-2E6F-24CA-F5FA08538251}" dt="2025-03-17T05:46:27.682" v="362"/>
        <pc:sldMkLst>
          <pc:docMk/>
          <pc:sldMk cId="0" sldId="259"/>
        </pc:sldMkLst>
        <pc:spChg chg="mod">
          <ac:chgData name="sumit kumar" userId="be815e6d8dbc5781" providerId="Windows Live" clId="Web-{7D6A7349-5C7C-2E6F-24CA-F5FA08538251}" dt="2025-03-17T05:45:17.181" v="352" actId="20577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sumit kumar" userId="be815e6d8dbc5781" providerId="Windows Live" clId="Web-{7D6A7349-5C7C-2E6F-24CA-F5FA08538251}" dt="2025-03-17T05:42:21.037" v="320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sumit kumar" userId="be815e6d8dbc5781" providerId="Windows Live" clId="Web-{7D6A7349-5C7C-2E6F-24CA-F5FA08538251}" dt="2025-03-17T05:42:21.037" v="319"/>
          <ac:spMkLst>
            <pc:docMk/>
            <pc:sldMk cId="0" sldId="259"/>
            <ac:spMk id="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3:26.726" v="32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6:20.260" v="360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4:02.367" v="345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3:26.757" v="325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5:58.401" v="35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4:47.087" v="350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3:26.789" v="328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6:27.651" v="36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5:46.744" v="35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3:26.835" v="331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6:27.682" v="362"/>
          <ac:spMkLst>
            <pc:docMk/>
            <pc:sldMk cId="0" sldId="259"/>
            <ac:spMk id="1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5:46.760" v="354"/>
          <ac:spMkLst>
            <pc:docMk/>
            <pc:sldMk cId="0" sldId="259"/>
            <ac:spMk id="17" creationId="{00000000-0000-0000-0000-000000000000}"/>
          </ac:spMkLst>
        </pc:spChg>
        <pc:picChg chg="mod">
          <ac:chgData name="sumit kumar" userId="be815e6d8dbc5781" providerId="Windows Live" clId="Web-{7D6A7349-5C7C-2E6F-24CA-F5FA08538251}" dt="2025-03-17T05:43:48.836" v="334" actId="1076"/>
          <ac:picMkLst>
            <pc:docMk/>
            <pc:sldMk cId="0" sldId="259"/>
            <ac:picMk id="2" creationId="{00000000-0000-0000-0000-000000000000}"/>
          </ac:picMkLst>
        </pc:picChg>
      </pc:sldChg>
      <pc:sldChg chg="addSp delSp modSp mod modClrScheme chgLayout">
        <pc:chgData name="sumit kumar" userId="be815e6d8dbc5781" providerId="Windows Live" clId="Web-{7D6A7349-5C7C-2E6F-24CA-F5FA08538251}" dt="2025-03-17T05:49:25.498" v="429"/>
        <pc:sldMkLst>
          <pc:docMk/>
          <pc:sldMk cId="0" sldId="260"/>
        </pc:sldMkLst>
        <pc:spChg chg="mod">
          <ac:chgData name="sumit kumar" userId="be815e6d8dbc5781" providerId="Windows Live" clId="Web-{7D6A7349-5C7C-2E6F-24CA-F5FA08538251}" dt="2025-03-17T05:47:23.605" v="366" actId="107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sumit kumar" userId="be815e6d8dbc5781" providerId="Windows Live" clId="Web-{7D6A7349-5C7C-2E6F-24CA-F5FA08538251}" dt="2025-03-17T05:49:00.841" v="418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9:16.466" v="421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9:25.420" v="42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8:48.200" v="409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9:25.420" v="427"/>
          <ac:spMkLst>
            <pc:docMk/>
            <pc:sldMk cId="0" sldId="260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8:48.232" v="411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9:25.420" v="428"/>
          <ac:spMkLst>
            <pc:docMk/>
            <pc:sldMk cId="0" sldId="260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8:48.263" v="413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9:25.498" v="429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48:48.294" v="415" actId="1076"/>
          <ac:spMkLst>
            <pc:docMk/>
            <pc:sldMk cId="0" sldId="260"/>
            <ac:spMk id="12" creationId="{00000000-0000-0000-0000-000000000000}"/>
          </ac:spMkLst>
        </pc:spChg>
      </pc:sldChg>
      <pc:sldChg chg="modSp mod modClrScheme chgLayout">
        <pc:chgData name="sumit kumar" userId="be815e6d8dbc5781" providerId="Windows Live" clId="Web-{7D6A7349-5C7C-2E6F-24CA-F5FA08538251}" dt="2025-03-17T05:53:56.315" v="495"/>
        <pc:sldMkLst>
          <pc:docMk/>
          <pc:sldMk cId="0" sldId="261"/>
        </pc:sldMkLst>
        <pc:spChg chg="mod">
          <ac:chgData name="sumit kumar" userId="be815e6d8dbc5781" providerId="Windows Live" clId="Web-{7D6A7349-5C7C-2E6F-24CA-F5FA08538251}" dt="2025-03-17T05:50:26.858" v="442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0:14.842" v="438"/>
          <ac:spMkLst>
            <pc:docMk/>
            <pc:sldMk cId="0" sldId="261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0:15.030" v="439"/>
          <ac:spMkLst>
            <pc:docMk/>
            <pc:sldMk cId="0" sldId="261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13.924" v="480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13.939" v="481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02.111" v="477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42.112" v="491" actId="1410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2:56.236" v="474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2:56.251" v="475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56.252" v="492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56.252" v="493"/>
          <ac:spMkLst>
            <pc:docMk/>
            <pc:sldMk cId="0" sldId="261"/>
            <ac:spMk id="1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56.252" v="494"/>
          <ac:spMkLst>
            <pc:docMk/>
            <pc:sldMk cId="0" sldId="261"/>
            <ac:spMk id="1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3:56.315" v="495"/>
          <ac:spMkLst>
            <pc:docMk/>
            <pc:sldMk cId="0" sldId="261"/>
            <ac:spMk id="19" creationId="{00000000-0000-0000-0000-000000000000}"/>
          </ac:spMkLst>
        </pc:spChg>
        <pc:picChg chg="mod">
          <ac:chgData name="sumit kumar" userId="be815e6d8dbc5781" providerId="Windows Live" clId="Web-{7D6A7349-5C7C-2E6F-24CA-F5FA08538251}" dt="2025-03-17T05:53:13.908" v="479" actId="1076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sumit kumar" userId="be815e6d8dbc5781" providerId="Windows Live" clId="Web-{7D6A7349-5C7C-2E6F-24CA-F5FA08538251}" dt="2025-03-17T05:53:02.095" v="476" actId="1076"/>
          <ac:picMkLst>
            <pc:docMk/>
            <pc:sldMk cId="0" sldId="261"/>
            <ac:picMk id="8" creationId="{00000000-0000-0000-0000-000000000000}"/>
          </ac:picMkLst>
        </pc:picChg>
        <pc:picChg chg="mod">
          <ac:chgData name="sumit kumar" userId="be815e6d8dbc5781" providerId="Windows Live" clId="Web-{7D6A7349-5C7C-2E6F-24CA-F5FA08538251}" dt="2025-03-17T05:52:56.220" v="473" actId="1076"/>
          <ac:picMkLst>
            <pc:docMk/>
            <pc:sldMk cId="0" sldId="261"/>
            <ac:picMk id="11" creationId="{00000000-0000-0000-0000-000000000000}"/>
          </ac:picMkLst>
        </pc:picChg>
        <pc:picChg chg="mod">
          <ac:chgData name="sumit kumar" userId="be815e6d8dbc5781" providerId="Windows Live" clId="Web-{7D6A7349-5C7C-2E6F-24CA-F5FA08538251}" dt="2025-03-17T05:53:36.986" v="488" actId="1076"/>
          <ac:picMkLst>
            <pc:docMk/>
            <pc:sldMk cId="0" sldId="261"/>
            <ac:picMk id="14" creationId="{00000000-0000-0000-0000-000000000000}"/>
          </ac:picMkLst>
        </pc:picChg>
        <pc:picChg chg="mod">
          <ac:chgData name="sumit kumar" userId="be815e6d8dbc5781" providerId="Windows Live" clId="Web-{7D6A7349-5C7C-2E6F-24CA-F5FA08538251}" dt="2025-03-17T05:53:36.268" v="482" actId="1076"/>
          <ac:picMkLst>
            <pc:docMk/>
            <pc:sldMk cId="0" sldId="261"/>
            <ac:picMk id="17" creationId="{00000000-0000-0000-0000-000000000000}"/>
          </ac:picMkLst>
        </pc:picChg>
      </pc:sldChg>
      <pc:sldChg chg="delSp modSp mod modClrScheme chgLayout">
        <pc:chgData name="sumit kumar" userId="be815e6d8dbc5781" providerId="Windows Live" clId="Web-{7D6A7349-5C7C-2E6F-24CA-F5FA08538251}" dt="2025-03-17T05:56:40.693" v="649" actId="1076"/>
        <pc:sldMkLst>
          <pc:docMk/>
          <pc:sldMk cId="0" sldId="262"/>
        </pc:sldMkLst>
        <pc:spChg chg="mod">
          <ac:chgData name="sumit kumar" userId="be815e6d8dbc5781" providerId="Windows Live" clId="Web-{7D6A7349-5C7C-2E6F-24CA-F5FA08538251}" dt="2025-03-17T05:55:30.817" v="555" actId="20577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sumit kumar" userId="be815e6d8dbc5781" providerId="Windows Live" clId="Web-{7D6A7349-5C7C-2E6F-24CA-F5FA08538251}" dt="2025-03-17T05:55:53.864" v="567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sumit kumar" userId="be815e6d8dbc5781" providerId="Windows Live" clId="Web-{7D6A7349-5C7C-2E6F-24CA-F5FA08538251}" dt="2025-03-17T05:55:53.864" v="566"/>
          <ac:spMkLst>
            <pc:docMk/>
            <pc:sldMk cId="0" sldId="262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255" v="62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271" v="625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02" v="62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18" v="627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33" v="628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49" v="629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65" v="630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380" v="631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11" v="632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27" v="633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43" v="634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58" v="635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74" v="636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490" v="637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05" v="638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21" v="639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36" v="640" actId="1076"/>
          <ac:spMkLst>
            <pc:docMk/>
            <pc:sldMk cId="0" sldId="262"/>
            <ac:spMk id="2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52" v="641" actId="1076"/>
          <ac:spMkLst>
            <pc:docMk/>
            <pc:sldMk cId="0" sldId="262"/>
            <ac:spMk id="2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68" v="642" actId="107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599" v="643" actId="107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15" v="644" actId="107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30" v="645" actId="1076"/>
          <ac:spMkLst>
            <pc:docMk/>
            <pc:sldMk cId="0" sldId="262"/>
            <ac:spMk id="2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46" v="646" actId="107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61" v="647" actId="1076"/>
          <ac:spMkLst>
            <pc:docMk/>
            <pc:sldMk cId="0" sldId="262"/>
            <ac:spMk id="2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77" v="648" actId="1076"/>
          <ac:spMkLst>
            <pc:docMk/>
            <pc:sldMk cId="0" sldId="262"/>
            <ac:spMk id="2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6:40.693" v="649" actId="1076"/>
          <ac:spMkLst>
            <pc:docMk/>
            <pc:sldMk cId="0" sldId="262"/>
            <ac:spMk id="30" creationId="{00000000-0000-0000-0000-000000000000}"/>
          </ac:spMkLst>
        </pc:spChg>
      </pc:sldChg>
      <pc:sldChg chg="modSp mod modClrScheme chgLayout">
        <pc:chgData name="sumit kumar" userId="be815e6d8dbc5781" providerId="Windows Live" clId="Web-{7D6A7349-5C7C-2E6F-24CA-F5FA08538251}" dt="2025-03-17T05:57:17.271" v="652" actId="1076"/>
        <pc:sldMkLst>
          <pc:docMk/>
          <pc:sldMk cId="0" sldId="263"/>
        </pc:sldMkLst>
        <pc:spChg chg="mod">
          <ac:chgData name="sumit kumar" userId="be815e6d8dbc5781" providerId="Windows Live" clId="Web-{7D6A7349-5C7C-2E6F-24CA-F5FA08538251}" dt="2025-03-17T05:57:07.490" v="651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7:17.271" v="652" actId="1076"/>
          <ac:spMkLst>
            <pc:docMk/>
            <pc:sldMk cId="0" sldId="263"/>
            <ac:spMk id="14" creationId="{00000000-0000-0000-0000-000000000000}"/>
          </ac:spMkLst>
        </pc:spChg>
      </pc:sldChg>
      <pc:sldChg chg="delSp modSp mod modClrScheme chgLayout">
        <pc:chgData name="sumit kumar" userId="be815e6d8dbc5781" providerId="Windows Live" clId="Web-{7D6A7349-5C7C-2E6F-24CA-F5FA08538251}" dt="2025-03-17T06:00:40.259" v="733" actId="1076"/>
        <pc:sldMkLst>
          <pc:docMk/>
          <pc:sldMk cId="0" sldId="264"/>
        </pc:sldMkLst>
        <pc:spChg chg="mod">
          <ac:chgData name="sumit kumar" userId="be815e6d8dbc5781" providerId="Windows Live" clId="Web-{7D6A7349-5C7C-2E6F-24CA-F5FA08538251}" dt="2025-03-17T05:58:47.039" v="669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9:11.383" v="670"/>
          <ac:spMkLst>
            <pc:docMk/>
            <pc:sldMk cId="0" sldId="264"/>
            <ac:spMk id="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9:11.445" v="671"/>
          <ac:spMkLst>
            <pc:docMk/>
            <pc:sldMk cId="0" sldId="264"/>
            <ac:spMk id="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5:58:36.945" v="667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1.962" v="702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1.978" v="703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1.993" v="704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1.993" v="705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8.509" v="716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8.509" v="717" actId="107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8.525" v="718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28.540" v="719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197" v="727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12" v="728" actId="1076"/>
          <ac:spMkLst>
            <pc:docMk/>
            <pc:sldMk cId="0" sldId="264"/>
            <ac:spMk id="18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12" v="729" actId="1076"/>
          <ac:spMkLst>
            <pc:docMk/>
            <pc:sldMk cId="0" sldId="264"/>
            <ac:spMk id="19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28" v="730" actId="1076"/>
          <ac:spMkLst>
            <pc:docMk/>
            <pc:sldMk cId="0" sldId="264"/>
            <ac:spMk id="20" creationId="{00000000-0000-0000-0000-000000000000}"/>
          </ac:spMkLst>
        </pc:spChg>
        <pc:spChg chg="del">
          <ac:chgData name="sumit kumar" userId="be815e6d8dbc5781" providerId="Windows Live" clId="Web-{7D6A7349-5C7C-2E6F-24CA-F5FA08538251}" dt="2025-03-17T05:58:11.569" v="653"/>
          <ac:spMkLst>
            <pc:docMk/>
            <pc:sldMk cId="0" sldId="264"/>
            <ac:spMk id="21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44" v="731" actId="1076"/>
          <ac:spMkLst>
            <pc:docMk/>
            <pc:sldMk cId="0" sldId="264"/>
            <ac:spMk id="22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59" v="732" actId="1076"/>
          <ac:spMkLst>
            <pc:docMk/>
            <pc:sldMk cId="0" sldId="264"/>
            <ac:spMk id="23" creationId="{00000000-0000-0000-0000-000000000000}"/>
          </ac:spMkLst>
        </pc:spChg>
        <pc:spChg chg="mod">
          <ac:chgData name="sumit kumar" userId="be815e6d8dbc5781" providerId="Windows Live" clId="Web-{7D6A7349-5C7C-2E6F-24CA-F5FA08538251}" dt="2025-03-17T06:00:40.259" v="733" actId="1076"/>
          <ac:spMkLst>
            <pc:docMk/>
            <pc:sldMk cId="0" sldId="264"/>
            <ac:spMk id="24" creationId="{00000000-0000-0000-0000-000000000000}"/>
          </ac:spMkLst>
        </pc:spChg>
      </pc:sldChg>
      <pc:sldChg chg="mod modClrScheme chgLayout">
        <pc:chgData name="sumit kumar" userId="be815e6d8dbc5781" providerId="Windows Live" clId="Web-{7D6A7349-5C7C-2E6F-24CA-F5FA08538251}" dt="2025-03-17T05:25:58.771" v="14"/>
        <pc:sldMkLst>
          <pc:docMk/>
          <pc:sldMk cId="0" sldId="265"/>
        </pc:sldMkLst>
      </pc:sldChg>
      <pc:sldChg chg="addSp delSp modSp new mod ord modClrScheme chgLayout">
        <pc:chgData name="sumit kumar" userId="be815e6d8dbc5781" providerId="Windows Live" clId="Web-{7D6A7349-5C7C-2E6F-24CA-F5FA08538251}" dt="2025-03-17T05:40:15.801" v="294" actId="20577"/>
        <pc:sldMkLst>
          <pc:docMk/>
          <pc:sldMk cId="4288955986" sldId="266"/>
        </pc:sldMkLst>
        <pc:spChg chg="add">
          <ac:chgData name="sumit kumar" userId="be815e6d8dbc5781" providerId="Windows Live" clId="Web-{7D6A7349-5C7C-2E6F-24CA-F5FA08538251}" dt="2025-03-17T05:31:46.808" v="165"/>
          <ac:spMkLst>
            <pc:docMk/>
            <pc:sldMk cId="4288955986" sldId="266"/>
            <ac:spMk id="4" creationId="{B61B55CF-3484-FDB1-DF89-7E58E34E664A}"/>
          </ac:spMkLst>
        </pc:spChg>
        <pc:spChg chg="add">
          <ac:chgData name="sumit kumar" userId="be815e6d8dbc5781" providerId="Windows Live" clId="Web-{7D6A7349-5C7C-2E6F-24CA-F5FA08538251}" dt="2025-03-17T05:31:46.808" v="165"/>
          <ac:spMkLst>
            <pc:docMk/>
            <pc:sldMk cId="4288955986" sldId="266"/>
            <ac:spMk id="5" creationId="{E94A0D38-85E2-6B6B-304D-D277BC66147C}"/>
          </ac:spMkLst>
        </pc:spChg>
        <pc:spChg chg="add">
          <ac:chgData name="sumit kumar" userId="be815e6d8dbc5781" providerId="Windows Live" clId="Web-{7D6A7349-5C7C-2E6F-24CA-F5FA08538251}" dt="2025-03-17T05:31:46.808" v="165"/>
          <ac:spMkLst>
            <pc:docMk/>
            <pc:sldMk cId="4288955986" sldId="266"/>
            <ac:spMk id="6" creationId="{48127AFC-7D96-1AB4-0237-4BBF234F98AD}"/>
          </ac:spMkLst>
        </pc:spChg>
        <pc:spChg chg="add mod">
          <ac:chgData name="sumit kumar" userId="be815e6d8dbc5781" providerId="Windows Live" clId="Web-{7D6A7349-5C7C-2E6F-24CA-F5FA08538251}" dt="2025-03-17T05:34:52.217" v="173" actId="20577"/>
          <ac:spMkLst>
            <pc:docMk/>
            <pc:sldMk cId="4288955986" sldId="266"/>
            <ac:spMk id="9" creationId="{A92860AB-1A0A-89D4-E35E-B281A8FEDB1F}"/>
          </ac:spMkLst>
        </pc:spChg>
        <pc:spChg chg="add mod">
          <ac:chgData name="sumit kumar" userId="be815e6d8dbc5781" providerId="Windows Live" clId="Web-{7D6A7349-5C7C-2E6F-24CA-F5FA08538251}" dt="2025-03-17T05:39:52.285" v="290" actId="20577"/>
          <ac:spMkLst>
            <pc:docMk/>
            <pc:sldMk cId="4288955986" sldId="266"/>
            <ac:spMk id="10" creationId="{418F60B9-7CC8-350E-6FAC-45AA4389DEC1}"/>
          </ac:spMkLst>
        </pc:spChg>
        <pc:spChg chg="add">
          <ac:chgData name="sumit kumar" userId="be815e6d8dbc5781" providerId="Windows Live" clId="Web-{7D6A7349-5C7C-2E6F-24CA-F5FA08538251}" dt="2025-03-17T05:31:52.199" v="166"/>
          <ac:spMkLst>
            <pc:docMk/>
            <pc:sldMk cId="4288955986" sldId="266"/>
            <ac:spMk id="11" creationId="{F164CB42-51FD-0E0B-2FCD-425C59C38A3B}"/>
          </ac:spMkLst>
        </pc:spChg>
        <pc:spChg chg="add mod">
          <ac:chgData name="sumit kumar" userId="be815e6d8dbc5781" providerId="Windows Live" clId="Web-{7D6A7349-5C7C-2E6F-24CA-F5FA08538251}" dt="2025-03-17T05:40:15.801" v="294" actId="20577"/>
          <ac:spMkLst>
            <pc:docMk/>
            <pc:sldMk cId="4288955986" sldId="266"/>
            <ac:spMk id="12" creationId="{CA0F36C3-7965-CAB5-4834-E0E85BED6101}"/>
          </ac:spMkLst>
        </pc:spChg>
        <pc:picChg chg="add del mod">
          <ac:chgData name="sumit kumar" userId="be815e6d8dbc5781" providerId="Windows Live" clId="Web-{7D6A7349-5C7C-2E6F-24CA-F5FA08538251}" dt="2025-03-17T05:35:04.249" v="176"/>
          <ac:picMkLst>
            <pc:docMk/>
            <pc:sldMk cId="4288955986" sldId="266"/>
            <ac:picMk id="2" creationId="{A72D8A2E-5C52-6420-E03D-2C5B5A007861}"/>
          </ac:picMkLst>
        </pc:picChg>
        <pc:picChg chg="add">
          <ac:chgData name="sumit kumar" userId="be815e6d8dbc5781" providerId="Windows Live" clId="Web-{7D6A7349-5C7C-2E6F-24CA-F5FA08538251}" dt="2025-03-17T05:31:46.808" v="165"/>
          <ac:picMkLst>
            <pc:docMk/>
            <pc:sldMk cId="4288955986" sldId="266"/>
            <ac:picMk id="3" creationId="{2201CBF4-144B-5884-EE23-09C5774DFEE8}"/>
          </ac:picMkLst>
        </pc:picChg>
        <pc:picChg chg="add del mod">
          <ac:chgData name="sumit kumar" userId="be815e6d8dbc5781" providerId="Windows Live" clId="Web-{7D6A7349-5C7C-2E6F-24CA-F5FA08538251}" dt="2025-03-17T05:34:32.889" v="171"/>
          <ac:picMkLst>
            <pc:docMk/>
            <pc:sldMk cId="4288955986" sldId="266"/>
            <ac:picMk id="7" creationId="{75093AA2-8527-1988-2071-C863C882D3E1}"/>
          </ac:picMkLst>
        </pc:picChg>
        <pc:picChg chg="add">
          <ac:chgData name="sumit kumar" userId="be815e6d8dbc5781" providerId="Windows Live" clId="Web-{7D6A7349-5C7C-2E6F-24CA-F5FA08538251}" dt="2025-03-17T05:31:52.199" v="166"/>
          <ac:picMkLst>
            <pc:docMk/>
            <pc:sldMk cId="4288955986" sldId="266"/>
            <ac:picMk id="8" creationId="{921D5C3B-240F-0711-D218-A53487A792C5}"/>
          </ac:picMkLst>
        </pc:picChg>
      </pc:sldChg>
      <pc:sldChg chg="addSp delSp modSp new mod setBg modClrScheme chgLayout">
        <pc:chgData name="sumit kumar" userId="be815e6d8dbc5781" providerId="Windows Live" clId="Web-{7D6A7349-5C7C-2E6F-24CA-F5FA08538251}" dt="2025-03-17T06:09:21.175" v="805" actId="1076"/>
        <pc:sldMkLst>
          <pc:docMk/>
          <pc:sldMk cId="80496385" sldId="267"/>
        </pc:sldMkLst>
        <pc:spChg chg="add mod ord">
          <ac:chgData name="sumit kumar" userId="be815e6d8dbc5781" providerId="Windows Live" clId="Web-{7D6A7349-5C7C-2E6F-24CA-F5FA08538251}" dt="2025-03-17T06:09:17.315" v="804" actId="20577"/>
          <ac:spMkLst>
            <pc:docMk/>
            <pc:sldMk cId="80496385" sldId="267"/>
            <ac:spMk id="2" creationId="{E79D4CCA-C966-8DF7-352E-C78FAF39F77B}"/>
          </ac:spMkLst>
        </pc:spChg>
        <pc:spChg chg="add mod">
          <ac:chgData name="sumit kumar" userId="be815e6d8dbc5781" providerId="Windows Live" clId="Web-{7D6A7349-5C7C-2E6F-24CA-F5FA08538251}" dt="2025-03-17T06:09:21.175" v="805" actId="1076"/>
          <ac:spMkLst>
            <pc:docMk/>
            <pc:sldMk cId="80496385" sldId="267"/>
            <ac:spMk id="5" creationId="{625997F1-84C1-E950-42B6-548C00197079}"/>
          </ac:spMkLst>
        </pc:spChg>
        <pc:spChg chg="add del">
          <ac:chgData name="sumit kumar" userId="be815e6d8dbc5781" providerId="Windows Live" clId="Web-{7D6A7349-5C7C-2E6F-24CA-F5FA08538251}" dt="2025-03-17T06:05:08.639" v="779"/>
          <ac:spMkLst>
            <pc:docMk/>
            <pc:sldMk cId="80496385" sldId="267"/>
            <ac:spMk id="9" creationId="{0671A8AE-40A1-4631-A6B8-581AFF065482}"/>
          </ac:spMkLst>
        </pc:spChg>
        <pc:spChg chg="add del">
          <ac:chgData name="sumit kumar" userId="be815e6d8dbc5781" providerId="Windows Live" clId="Web-{7D6A7349-5C7C-2E6F-24CA-F5FA08538251}" dt="2025-03-17T06:05:08.639" v="779"/>
          <ac:spMkLst>
            <pc:docMk/>
            <pc:sldMk cId="80496385" sldId="267"/>
            <ac:spMk id="11" creationId="{AB58EF07-17C2-48CF-ABB0-EEF1F17CB8F0}"/>
          </ac:spMkLst>
        </pc:spChg>
        <pc:spChg chg="add del">
          <ac:chgData name="sumit kumar" userId="be815e6d8dbc5781" providerId="Windows Live" clId="Web-{7D6A7349-5C7C-2E6F-24CA-F5FA08538251}" dt="2025-03-17T06:05:08.639" v="779"/>
          <ac:spMkLst>
            <pc:docMk/>
            <pc:sldMk cId="80496385" sldId="267"/>
            <ac:spMk id="13" creationId="{AF2F604E-43BE-4DC3-B983-E071523364F8}"/>
          </ac:spMkLst>
        </pc:spChg>
        <pc:spChg chg="add del">
          <ac:chgData name="sumit kumar" userId="be815e6d8dbc5781" providerId="Windows Live" clId="Web-{7D6A7349-5C7C-2E6F-24CA-F5FA08538251}" dt="2025-03-17T06:05:08.639" v="779"/>
          <ac:spMkLst>
            <pc:docMk/>
            <pc:sldMk cId="80496385" sldId="267"/>
            <ac:spMk id="15" creationId="{08C9B587-E65E-4B52-B37C-ABEBB6E87928}"/>
          </ac:spMkLst>
        </pc:spChg>
        <pc:spChg chg="add">
          <ac:chgData name="sumit kumar" userId="be815e6d8dbc5781" providerId="Windows Live" clId="Web-{7D6A7349-5C7C-2E6F-24CA-F5FA08538251}" dt="2025-03-17T06:05:08.639" v="780"/>
          <ac:spMkLst>
            <pc:docMk/>
            <pc:sldMk cId="80496385" sldId="267"/>
            <ac:spMk id="17" creationId="{6753252F-4873-4F63-801D-CC719279A7D5}"/>
          </ac:spMkLst>
        </pc:spChg>
        <pc:spChg chg="add">
          <ac:chgData name="sumit kumar" userId="be815e6d8dbc5781" providerId="Windows Live" clId="Web-{7D6A7349-5C7C-2E6F-24CA-F5FA08538251}" dt="2025-03-17T06:05:08.639" v="780"/>
          <ac:spMkLst>
            <pc:docMk/>
            <pc:sldMk cId="80496385" sldId="267"/>
            <ac:spMk id="18" creationId="{047C8CCB-F95D-4249-92DD-651249D3535A}"/>
          </ac:spMkLst>
        </pc:spChg>
        <pc:picChg chg="add del mod">
          <ac:chgData name="sumit kumar" userId="be815e6d8dbc5781" providerId="Windows Live" clId="Web-{7D6A7349-5C7C-2E6F-24CA-F5FA08538251}" dt="2025-03-17T06:04:15.560" v="772"/>
          <ac:picMkLst>
            <pc:docMk/>
            <pc:sldMk cId="80496385" sldId="267"/>
            <ac:picMk id="3" creationId="{00D964AF-FD68-7B4A-55CF-252420CF21A4}"/>
          </ac:picMkLst>
        </pc:picChg>
        <pc:picChg chg="add mod ord">
          <ac:chgData name="sumit kumar" userId="be815e6d8dbc5781" providerId="Windows Live" clId="Web-{7D6A7349-5C7C-2E6F-24CA-F5FA08538251}" dt="2025-03-17T06:06:29.718" v="787" actId="1076"/>
          <ac:picMkLst>
            <pc:docMk/>
            <pc:sldMk cId="80496385" sldId="267"/>
            <ac:picMk id="4" creationId="{AB72F545-1F09-2DCB-273B-A13778568D7B}"/>
          </ac:picMkLst>
        </pc:picChg>
      </pc:sldChg>
      <pc:sldChg chg="addSp delSp modSp new mod setBg modClrScheme chgLayout">
        <pc:chgData name="sumit kumar" userId="be815e6d8dbc5781" providerId="Windows Live" clId="Web-{7D6A7349-5C7C-2E6F-24CA-F5FA08538251}" dt="2025-03-17T06:12:56.991" v="845"/>
        <pc:sldMkLst>
          <pc:docMk/>
          <pc:sldMk cId="2929018967" sldId="268"/>
        </pc:sldMkLst>
        <pc:spChg chg="add mod ord">
          <ac:chgData name="sumit kumar" userId="be815e6d8dbc5781" providerId="Windows Live" clId="Web-{7D6A7349-5C7C-2E6F-24CA-F5FA08538251}" dt="2025-03-17T06:12:34.412" v="842"/>
          <ac:spMkLst>
            <pc:docMk/>
            <pc:sldMk cId="2929018967" sldId="268"/>
            <ac:spMk id="4" creationId="{ED4FE2A9-0554-A19D-8297-13634D5F018C}"/>
          </ac:spMkLst>
        </pc:spChg>
        <pc:spChg chg="add del">
          <ac:chgData name="sumit kumar" userId="be815e6d8dbc5781" providerId="Windows Live" clId="Web-{7D6A7349-5C7C-2E6F-24CA-F5FA08538251}" dt="2025-03-17T06:10:40.660" v="830"/>
          <ac:spMkLst>
            <pc:docMk/>
            <pc:sldMk cId="2929018967" sldId="268"/>
            <ac:spMk id="10" creationId="{D4771268-CB57-404A-9271-370EB28F6090}"/>
          </ac:spMkLst>
        </pc:spChg>
        <pc:spChg chg="add del">
          <ac:chgData name="sumit kumar" userId="be815e6d8dbc5781" providerId="Windows Live" clId="Web-{7D6A7349-5C7C-2E6F-24CA-F5FA08538251}" dt="2025-03-17T06:11:22.505" v="836"/>
          <ac:spMkLst>
            <pc:docMk/>
            <pc:sldMk cId="2929018967" sldId="268"/>
            <ac:spMk id="12" creationId="{AB58EF07-17C2-48CF-ABB0-EEF1F17CB8F0}"/>
          </ac:spMkLst>
        </pc:spChg>
        <pc:spChg chg="add del">
          <ac:chgData name="sumit kumar" userId="be815e6d8dbc5781" providerId="Windows Live" clId="Web-{7D6A7349-5C7C-2E6F-24CA-F5FA08538251}" dt="2025-03-17T06:11:22.505" v="836"/>
          <ac:spMkLst>
            <pc:docMk/>
            <pc:sldMk cId="2929018967" sldId="268"/>
            <ac:spMk id="13" creationId="{0671A8AE-40A1-4631-A6B8-581AFF065482}"/>
          </ac:spMkLst>
        </pc:spChg>
        <pc:spChg chg="add del">
          <ac:chgData name="sumit kumar" userId="be815e6d8dbc5781" providerId="Windows Live" clId="Web-{7D6A7349-5C7C-2E6F-24CA-F5FA08538251}" dt="2025-03-17T06:11:22.505" v="836"/>
          <ac:spMkLst>
            <pc:docMk/>
            <pc:sldMk cId="2929018967" sldId="268"/>
            <ac:spMk id="14" creationId="{AF2F604E-43BE-4DC3-B983-E071523364F8}"/>
          </ac:spMkLst>
        </pc:spChg>
        <pc:spChg chg="add del">
          <ac:chgData name="sumit kumar" userId="be815e6d8dbc5781" providerId="Windows Live" clId="Web-{7D6A7349-5C7C-2E6F-24CA-F5FA08538251}" dt="2025-03-17T06:11:22.505" v="836"/>
          <ac:spMkLst>
            <pc:docMk/>
            <pc:sldMk cId="2929018967" sldId="268"/>
            <ac:spMk id="16" creationId="{08C9B587-E65E-4B52-B37C-ABEBB6E87928}"/>
          </ac:spMkLst>
        </pc:spChg>
        <pc:spChg chg="add del">
          <ac:chgData name="sumit kumar" userId="be815e6d8dbc5781" providerId="Windows Live" clId="Web-{7D6A7349-5C7C-2E6F-24CA-F5FA08538251}" dt="2025-03-17T06:12:34.412" v="842"/>
          <ac:spMkLst>
            <pc:docMk/>
            <pc:sldMk cId="2929018967" sldId="268"/>
            <ac:spMk id="21" creationId="{BEBFA723-5A7B-472D-ABD7-1526B8D3A38B}"/>
          </ac:spMkLst>
        </pc:spChg>
        <pc:spChg chg="add del">
          <ac:chgData name="sumit kumar" userId="be815e6d8dbc5781" providerId="Windows Live" clId="Web-{7D6A7349-5C7C-2E6F-24CA-F5FA08538251}" dt="2025-03-17T06:12:34.412" v="842"/>
          <ac:spMkLst>
            <pc:docMk/>
            <pc:sldMk cId="2929018967" sldId="268"/>
            <ac:spMk id="23" creationId="{A6B27065-399A-4CF7-BF70-CF79B9848FC1}"/>
          </ac:spMkLst>
        </pc:spChg>
        <pc:spChg chg="add">
          <ac:chgData name="sumit kumar" userId="be815e6d8dbc5781" providerId="Windows Live" clId="Web-{7D6A7349-5C7C-2E6F-24CA-F5FA08538251}" dt="2025-03-17T06:12:34.412" v="842"/>
          <ac:spMkLst>
            <pc:docMk/>
            <pc:sldMk cId="2929018967" sldId="268"/>
            <ac:spMk id="33" creationId="{6753252F-4873-4F63-801D-CC719279A7D5}"/>
          </ac:spMkLst>
        </pc:spChg>
        <pc:spChg chg="add">
          <ac:chgData name="sumit kumar" userId="be815e6d8dbc5781" providerId="Windows Live" clId="Web-{7D6A7349-5C7C-2E6F-24CA-F5FA08538251}" dt="2025-03-17T06:12:34.412" v="842"/>
          <ac:spMkLst>
            <pc:docMk/>
            <pc:sldMk cId="2929018967" sldId="268"/>
            <ac:spMk id="35" creationId="{047C8CCB-F95D-4249-92DD-651249D3535A}"/>
          </ac:spMkLst>
        </pc:spChg>
        <pc:grpChg chg="add del">
          <ac:chgData name="sumit kumar" userId="be815e6d8dbc5781" providerId="Windows Live" clId="Web-{7D6A7349-5C7C-2E6F-24CA-F5FA08538251}" dt="2025-03-17T06:12:34.412" v="842"/>
          <ac:grpSpMkLst>
            <pc:docMk/>
            <pc:sldMk cId="2929018967" sldId="268"/>
            <ac:grpSpMk id="25" creationId="{CF22986C-DDF7-4109-9D6A-006800D6B041}"/>
          </ac:grpSpMkLst>
        </pc:grpChg>
        <pc:picChg chg="add del mod">
          <ac:chgData name="sumit kumar" userId="be815e6d8dbc5781" providerId="Windows Live" clId="Web-{7D6A7349-5C7C-2E6F-24CA-F5FA08538251}" dt="2025-03-17T06:07:54.657" v="796"/>
          <ac:picMkLst>
            <pc:docMk/>
            <pc:sldMk cId="2929018967" sldId="268"/>
            <ac:picMk id="2" creationId="{633E687C-86E3-F9CF-B47D-333CF3D28724}"/>
          </ac:picMkLst>
        </pc:picChg>
        <pc:picChg chg="add del mod">
          <ac:chgData name="sumit kumar" userId="be815e6d8dbc5781" providerId="Windows Live" clId="Web-{7D6A7349-5C7C-2E6F-24CA-F5FA08538251}" dt="2025-03-17T06:10:24.754" v="827"/>
          <ac:picMkLst>
            <pc:docMk/>
            <pc:sldMk cId="2929018967" sldId="268"/>
            <ac:picMk id="3" creationId="{7204F885-B49E-BEFD-2BF9-8002A344FA88}"/>
          </ac:picMkLst>
        </pc:picChg>
        <pc:picChg chg="add del mod ord">
          <ac:chgData name="sumit kumar" userId="be815e6d8dbc5781" providerId="Windows Live" clId="Web-{7D6A7349-5C7C-2E6F-24CA-F5FA08538251}" dt="2025-03-17T06:11:55.912" v="840"/>
          <ac:picMkLst>
            <pc:docMk/>
            <pc:sldMk cId="2929018967" sldId="268"/>
            <ac:picMk id="5" creationId="{5D1E459F-D6D2-EF28-E1D2-1C5B3ED0EC5B}"/>
          </ac:picMkLst>
        </pc:picChg>
        <pc:picChg chg="add mod ord">
          <ac:chgData name="sumit kumar" userId="be815e6d8dbc5781" providerId="Windows Live" clId="Web-{7D6A7349-5C7C-2E6F-24CA-F5FA08538251}" dt="2025-03-17T06:12:56.991" v="845"/>
          <ac:picMkLst>
            <pc:docMk/>
            <pc:sldMk cId="2929018967" sldId="268"/>
            <ac:picMk id="6" creationId="{813309E6-AF91-3E1E-A114-99582AA396A6}"/>
          </ac:picMkLst>
        </pc:picChg>
      </pc:sldChg>
      <pc:sldChg chg="addSp delSp modSp new">
        <pc:chgData name="sumit kumar" userId="be815e6d8dbc5781" providerId="Windows Live" clId="Web-{7D6A7349-5C7C-2E6F-24CA-F5FA08538251}" dt="2025-03-17T06:14:39.461" v="858" actId="1076"/>
        <pc:sldMkLst>
          <pc:docMk/>
          <pc:sldMk cId="375981589" sldId="269"/>
        </pc:sldMkLst>
        <pc:spChg chg="add">
          <ac:chgData name="sumit kumar" userId="be815e6d8dbc5781" providerId="Windows Live" clId="Web-{7D6A7349-5C7C-2E6F-24CA-F5FA08538251}" dt="2025-03-17T06:13:12.663" v="847"/>
          <ac:spMkLst>
            <pc:docMk/>
            <pc:sldMk cId="375981589" sldId="269"/>
            <ac:spMk id="3" creationId="{FFD029F1-A7A1-7CE0-62DD-AA41E6BE86D1}"/>
          </ac:spMkLst>
        </pc:spChg>
        <pc:spChg chg="add">
          <ac:chgData name="sumit kumar" userId="be815e6d8dbc5781" providerId="Windows Live" clId="Web-{7D6A7349-5C7C-2E6F-24CA-F5FA08538251}" dt="2025-03-17T06:13:12.678" v="848"/>
          <ac:spMkLst>
            <pc:docMk/>
            <pc:sldMk cId="375981589" sldId="269"/>
            <ac:spMk id="5" creationId="{F302FF97-17CB-1F6D-4B7A-DDD2B6F78D67}"/>
          </ac:spMkLst>
        </pc:spChg>
        <pc:spChg chg="add">
          <ac:chgData name="sumit kumar" userId="be815e6d8dbc5781" providerId="Windows Live" clId="Web-{7D6A7349-5C7C-2E6F-24CA-F5FA08538251}" dt="2025-03-17T06:13:12.944" v="850"/>
          <ac:spMkLst>
            <pc:docMk/>
            <pc:sldMk cId="375981589" sldId="269"/>
            <ac:spMk id="9" creationId="{06952842-E97D-864D-DCF1-030FD990DB2F}"/>
          </ac:spMkLst>
        </pc:spChg>
        <pc:picChg chg="add del">
          <ac:chgData name="sumit kumar" userId="be815e6d8dbc5781" providerId="Windows Live" clId="Web-{7D6A7349-5C7C-2E6F-24CA-F5FA08538251}" dt="2025-03-17T06:14:07.211" v="853"/>
          <ac:picMkLst>
            <pc:docMk/>
            <pc:sldMk cId="375981589" sldId="269"/>
            <ac:picMk id="7" creationId="{3BF3C3AD-81B3-ADE8-BB9F-A11BE2DAB829}"/>
          </ac:picMkLst>
        </pc:picChg>
        <pc:picChg chg="add del mod">
          <ac:chgData name="sumit kumar" userId="be815e6d8dbc5781" providerId="Windows Live" clId="Web-{7D6A7349-5C7C-2E6F-24CA-F5FA08538251}" dt="2025-03-17T06:13:43.007" v="852"/>
          <ac:picMkLst>
            <pc:docMk/>
            <pc:sldMk cId="375981589" sldId="269"/>
            <ac:picMk id="10" creationId="{F298B451-D472-1424-97F6-5FB8500BD9D1}"/>
          </ac:picMkLst>
        </pc:picChg>
        <pc:picChg chg="add mod ord">
          <ac:chgData name="sumit kumar" userId="be815e6d8dbc5781" providerId="Windows Live" clId="Web-{7D6A7349-5C7C-2E6F-24CA-F5FA08538251}" dt="2025-03-17T06:14:39.461" v="858" actId="1076"/>
          <ac:picMkLst>
            <pc:docMk/>
            <pc:sldMk cId="375981589" sldId="269"/>
            <ac:picMk id="11" creationId="{DC0BB280-5660-661C-C9FC-25DE1FAC3AD3}"/>
          </ac:picMkLst>
        </pc:picChg>
      </pc:sldChg>
      <pc:sldChg chg="addSp delSp modSp new mod setBg modClrScheme chgLayout">
        <pc:chgData name="sumit kumar" userId="be815e6d8dbc5781" providerId="Windows Live" clId="Web-{7D6A7349-5C7C-2E6F-24CA-F5FA08538251}" dt="2025-03-17T06:16:45.198" v="875" actId="14100"/>
        <pc:sldMkLst>
          <pc:docMk/>
          <pc:sldMk cId="1014262138" sldId="270"/>
        </pc:sldMkLst>
        <pc:spChg chg="add mod">
          <ac:chgData name="sumit kumar" userId="be815e6d8dbc5781" providerId="Windows Live" clId="Web-{7D6A7349-5C7C-2E6F-24CA-F5FA08538251}" dt="2025-03-17T06:16:45.198" v="875" actId="14100"/>
          <ac:spMkLst>
            <pc:docMk/>
            <pc:sldMk cId="1014262138" sldId="270"/>
            <ac:spMk id="2" creationId="{59150394-D813-BAA0-17C2-1EF3C1988540}"/>
          </ac:spMkLst>
        </pc:spChg>
        <pc:spChg chg="add">
          <ac:chgData name="sumit kumar" userId="be815e6d8dbc5781" providerId="Windows Live" clId="Web-{7D6A7349-5C7C-2E6F-24CA-F5FA08538251}" dt="2025-03-17T06:16:24.744" v="872"/>
          <ac:spMkLst>
            <pc:docMk/>
            <pc:sldMk cId="1014262138" sldId="270"/>
            <ac:spMk id="9" creationId="{BCED4D40-4B67-4331-AC48-79B82B4A47D8}"/>
          </ac:spMkLst>
        </pc:spChg>
        <pc:spChg chg="add">
          <ac:chgData name="sumit kumar" userId="be815e6d8dbc5781" providerId="Windows Live" clId="Web-{7D6A7349-5C7C-2E6F-24CA-F5FA08538251}" dt="2025-03-17T06:16:24.744" v="872"/>
          <ac:spMkLst>
            <pc:docMk/>
            <pc:sldMk cId="1014262138" sldId="270"/>
            <ac:spMk id="11" creationId="{670CEDEF-4F34-412E-84EE-329C1E936AF5}"/>
          </ac:spMkLst>
        </pc:spChg>
        <pc:picChg chg="add del mod">
          <ac:chgData name="sumit kumar" userId="be815e6d8dbc5781" providerId="Windows Live" clId="Web-{7D6A7349-5C7C-2E6F-24CA-F5FA08538251}" dt="2025-03-17T06:16:02.088" v="870"/>
          <ac:picMkLst>
            <pc:docMk/>
            <pc:sldMk cId="1014262138" sldId="270"/>
            <ac:picMk id="3" creationId="{7D520626-4D41-6AF7-016E-1C3A99896EC2}"/>
          </ac:picMkLst>
        </pc:picChg>
        <pc:picChg chg="add mod">
          <ac:chgData name="sumit kumar" userId="be815e6d8dbc5781" providerId="Windows Live" clId="Web-{7D6A7349-5C7C-2E6F-24CA-F5FA08538251}" dt="2025-03-17T06:16:24.744" v="872"/>
          <ac:picMkLst>
            <pc:docMk/>
            <pc:sldMk cId="1014262138" sldId="270"/>
            <ac:picMk id="4" creationId="{53B316D4-7BB2-8A4C-5610-5551A0AD9108}"/>
          </ac:picMkLst>
        </pc:picChg>
      </pc:sldChg>
      <pc:sldChg chg="addSp modSp new mod modClrScheme chgLayout">
        <pc:chgData name="sumit kumar" userId="be815e6d8dbc5781" providerId="Windows Live" clId="Web-{7D6A7349-5C7C-2E6F-24CA-F5FA08538251}" dt="2025-03-17T06:17:32.011" v="887" actId="1076"/>
        <pc:sldMkLst>
          <pc:docMk/>
          <pc:sldMk cId="103957209" sldId="271"/>
        </pc:sldMkLst>
        <pc:spChg chg="add mod">
          <ac:chgData name="sumit kumar" userId="be815e6d8dbc5781" providerId="Windows Live" clId="Web-{7D6A7349-5C7C-2E6F-24CA-F5FA08538251}" dt="2025-03-17T06:17:32.011" v="887" actId="1076"/>
          <ac:spMkLst>
            <pc:docMk/>
            <pc:sldMk cId="103957209" sldId="271"/>
            <ac:spMk id="2" creationId="{306DCDBF-0ACF-51C2-B536-EDC346C0DF2F}"/>
          </ac:spMkLst>
        </pc:spChg>
      </pc:sldChg>
    </pc:docChg>
  </pc:docChgLst>
  <pc:docChgLst>
    <pc:chgData name="sumit kumar" userId="be815e6d8dbc5781" providerId="Windows Live" clId="Web-{BAE506A2-A077-DD63-0767-6CC46823D047}"/>
    <pc:docChg chg="addSld modSld">
      <pc:chgData name="sumit kumar" userId="be815e6d8dbc5781" providerId="Windows Live" clId="Web-{BAE506A2-A077-DD63-0767-6CC46823D047}" dt="2025-03-18T06:02:11.015" v="231"/>
      <pc:docMkLst>
        <pc:docMk/>
      </pc:docMkLst>
      <pc:sldChg chg="modSp">
        <pc:chgData name="sumit kumar" userId="be815e6d8dbc5781" providerId="Windows Live" clId="Web-{BAE506A2-A077-DD63-0767-6CC46823D047}" dt="2025-03-18T05:55:11.953" v="197" actId="20577"/>
        <pc:sldMkLst>
          <pc:docMk/>
          <pc:sldMk cId="0" sldId="262"/>
        </pc:sldMkLst>
        <pc:spChg chg="mod">
          <ac:chgData name="sumit kumar" userId="be815e6d8dbc5781" providerId="Windows Live" clId="Web-{BAE506A2-A077-DD63-0767-6CC46823D047}" dt="2025-03-18T05:55:11.953" v="197" actId="20577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sumit kumar" userId="be815e6d8dbc5781" providerId="Windows Live" clId="Web-{BAE506A2-A077-DD63-0767-6CC46823D047}" dt="2025-03-18T05:55:02.765" v="196" actId="1076"/>
        <pc:sldMkLst>
          <pc:docMk/>
          <pc:sldMk cId="0" sldId="263"/>
        </pc:sldMkLst>
        <pc:spChg chg="mod">
          <ac:chgData name="sumit kumar" userId="be815e6d8dbc5781" providerId="Windows Live" clId="Web-{BAE506A2-A077-DD63-0767-6CC46823D047}" dt="2025-03-18T05:54:20.795" v="181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39.108" v="184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39.139" v="185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86"/>
          <ac:spMkLst>
            <pc:docMk/>
            <pc:sldMk cId="0" sldId="263"/>
            <ac:spMk id="5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87"/>
          <ac:spMkLst>
            <pc:docMk/>
            <pc:sldMk cId="0" sldId="263"/>
            <ac:spMk id="7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88"/>
          <ac:spMkLst>
            <pc:docMk/>
            <pc:sldMk cId="0" sldId="263"/>
            <ac:spMk id="8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89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90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91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5:02.765" v="196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58" v="193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374" v="194"/>
          <ac:spMkLst>
            <pc:docMk/>
            <pc:sldMk cId="0" sldId="263"/>
            <ac:spMk id="17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54:50.530" v="195"/>
          <ac:spMkLst>
            <pc:docMk/>
            <pc:sldMk cId="0" sldId="263"/>
            <ac:spMk id="19" creationId="{00000000-0000-0000-0000-000000000000}"/>
          </ac:spMkLst>
        </pc:spChg>
      </pc:sldChg>
      <pc:sldChg chg="modSp">
        <pc:chgData name="sumit kumar" userId="be815e6d8dbc5781" providerId="Windows Live" clId="Web-{BAE506A2-A077-DD63-0767-6CC46823D047}" dt="2025-03-18T05:29:15.972" v="47" actId="20577"/>
        <pc:sldMkLst>
          <pc:docMk/>
          <pc:sldMk cId="0" sldId="265"/>
        </pc:sldMkLst>
        <pc:spChg chg="mod">
          <ac:chgData name="sumit kumar" userId="be815e6d8dbc5781" providerId="Windows Live" clId="Web-{BAE506A2-A077-DD63-0767-6CC46823D047}" dt="2025-03-18T05:26:44.810" v="19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28:57.831" v="4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28:53.753" v="44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sumit kumar" userId="be815e6d8dbc5781" providerId="Windows Live" clId="Web-{BAE506A2-A077-DD63-0767-6CC46823D047}" dt="2025-03-18T05:29:15.972" v="47" actId="20577"/>
          <ac:spMkLst>
            <pc:docMk/>
            <pc:sldMk cId="0" sldId="265"/>
            <ac:spMk id="6" creationId="{00000000-0000-0000-0000-000000000000}"/>
          </ac:spMkLst>
        </pc:spChg>
      </pc:sldChg>
      <pc:sldChg chg="addSp delSp modSp">
        <pc:chgData name="sumit kumar" userId="be815e6d8dbc5781" providerId="Windows Live" clId="Web-{BAE506A2-A077-DD63-0767-6CC46823D047}" dt="2025-03-18T05:33:31.310" v="91" actId="20577"/>
        <pc:sldMkLst>
          <pc:docMk/>
          <pc:sldMk cId="4288955986" sldId="266"/>
        </pc:sldMkLst>
        <pc:spChg chg="mod">
          <ac:chgData name="sumit kumar" userId="be815e6d8dbc5781" providerId="Windows Live" clId="Web-{BAE506A2-A077-DD63-0767-6CC46823D047}" dt="2025-03-18T05:33:31.310" v="91" actId="20577"/>
          <ac:spMkLst>
            <pc:docMk/>
            <pc:sldMk cId="4288955986" sldId="266"/>
            <ac:spMk id="5" creationId="{E94A0D38-85E2-6B6B-304D-D277BC66147C}"/>
          </ac:spMkLst>
        </pc:spChg>
        <pc:spChg chg="mod">
          <ac:chgData name="sumit kumar" userId="be815e6d8dbc5781" providerId="Windows Live" clId="Web-{BAE506A2-A077-DD63-0767-6CC46823D047}" dt="2025-03-18T05:32:04.713" v="84" actId="20577"/>
          <ac:spMkLst>
            <pc:docMk/>
            <pc:sldMk cId="4288955986" sldId="266"/>
            <ac:spMk id="10" creationId="{418F60B9-7CC8-350E-6FAC-45AA4389DEC1}"/>
          </ac:spMkLst>
        </pc:spChg>
        <pc:picChg chg="del mod">
          <ac:chgData name="sumit kumar" userId="be815e6d8dbc5781" providerId="Windows Live" clId="Web-{BAE506A2-A077-DD63-0767-6CC46823D047}" dt="2025-03-18T05:33:20.388" v="89"/>
          <ac:picMkLst>
            <pc:docMk/>
            <pc:sldMk cId="4288955986" sldId="266"/>
            <ac:picMk id="3" creationId="{2201CBF4-144B-5884-EE23-09C5774DFEE8}"/>
          </ac:picMkLst>
        </pc:picChg>
        <pc:picChg chg="add del mod">
          <ac:chgData name="sumit kumar" userId="be815e6d8dbc5781" providerId="Windows Live" clId="Web-{BAE506A2-A077-DD63-0767-6CC46823D047}" dt="2025-03-18T05:33:25.450" v="90" actId="1076"/>
          <ac:picMkLst>
            <pc:docMk/>
            <pc:sldMk cId="4288955986" sldId="266"/>
            <ac:picMk id="8" creationId="{921D5C3B-240F-0711-D218-A53487A792C5}"/>
          </ac:picMkLst>
        </pc:picChg>
      </pc:sldChg>
      <pc:sldChg chg="addSp delSp modSp">
        <pc:chgData name="sumit kumar" userId="be815e6d8dbc5781" providerId="Windows Live" clId="Web-{BAE506A2-A077-DD63-0767-6CC46823D047}" dt="2025-03-18T05:26:09.528" v="16" actId="1076"/>
        <pc:sldMkLst>
          <pc:docMk/>
          <pc:sldMk cId="1014262138" sldId="270"/>
        </pc:sldMkLst>
        <pc:spChg chg="mod">
          <ac:chgData name="sumit kumar" userId="be815e6d8dbc5781" providerId="Windows Live" clId="Web-{BAE506A2-A077-DD63-0767-6CC46823D047}" dt="2025-03-18T05:25:51.980" v="13" actId="1076"/>
          <ac:spMkLst>
            <pc:docMk/>
            <pc:sldMk cId="1014262138" sldId="270"/>
            <ac:spMk id="2" creationId="{59150394-D813-BAA0-17C2-1EF3C1988540}"/>
          </ac:spMkLst>
        </pc:spChg>
        <pc:spChg chg="del">
          <ac:chgData name="sumit kumar" userId="be815e6d8dbc5781" providerId="Windows Live" clId="Web-{BAE506A2-A077-DD63-0767-6CC46823D047}" dt="2025-03-18T05:25:28.745" v="10"/>
          <ac:spMkLst>
            <pc:docMk/>
            <pc:sldMk cId="1014262138" sldId="270"/>
            <ac:spMk id="9" creationId="{BCED4D40-4B67-4331-AC48-79B82B4A47D8}"/>
          </ac:spMkLst>
        </pc:spChg>
        <pc:spChg chg="del">
          <ac:chgData name="sumit kumar" userId="be815e6d8dbc5781" providerId="Windows Live" clId="Web-{BAE506A2-A077-DD63-0767-6CC46823D047}" dt="2025-03-18T05:25:28.745" v="10"/>
          <ac:spMkLst>
            <pc:docMk/>
            <pc:sldMk cId="1014262138" sldId="270"/>
            <ac:spMk id="11" creationId="{670CEDEF-4F34-412E-84EE-329C1E936AF5}"/>
          </ac:spMkLst>
        </pc:spChg>
        <pc:spChg chg="add">
          <ac:chgData name="sumit kumar" userId="be815e6d8dbc5781" providerId="Windows Live" clId="Web-{BAE506A2-A077-DD63-0767-6CC46823D047}" dt="2025-03-18T05:25:28.745" v="10"/>
          <ac:spMkLst>
            <pc:docMk/>
            <pc:sldMk cId="1014262138" sldId="270"/>
            <ac:spMk id="16" creationId="{76906711-0AFB-47DD-A4B6-4E94B38B8C91}"/>
          </ac:spMkLst>
        </pc:spChg>
        <pc:spChg chg="add">
          <ac:chgData name="sumit kumar" userId="be815e6d8dbc5781" providerId="Windows Live" clId="Web-{BAE506A2-A077-DD63-0767-6CC46823D047}" dt="2025-03-18T05:25:28.745" v="10"/>
          <ac:spMkLst>
            <pc:docMk/>
            <pc:sldMk cId="1014262138" sldId="270"/>
            <ac:spMk id="18" creationId="{AA91F649-894C-41F6-A21D-3D1AC558E934}"/>
          </ac:spMkLst>
        </pc:spChg>
        <pc:spChg chg="add">
          <ac:chgData name="sumit kumar" userId="be815e6d8dbc5781" providerId="Windows Live" clId="Web-{BAE506A2-A077-DD63-0767-6CC46823D047}" dt="2025-03-18T05:25:28.745" v="10"/>
          <ac:spMkLst>
            <pc:docMk/>
            <pc:sldMk cId="1014262138" sldId="270"/>
            <ac:spMk id="20" creationId="{56037404-66BD-46B5-9323-1B531319671A}"/>
          </ac:spMkLst>
        </pc:spChg>
        <pc:picChg chg="mod">
          <ac:chgData name="sumit kumar" userId="be815e6d8dbc5781" providerId="Windows Live" clId="Web-{BAE506A2-A077-DD63-0767-6CC46823D047}" dt="2025-03-18T05:26:09.528" v="16" actId="1076"/>
          <ac:picMkLst>
            <pc:docMk/>
            <pc:sldMk cId="1014262138" sldId="270"/>
            <ac:picMk id="4" creationId="{53B316D4-7BB2-8A4C-5610-5551A0AD9108}"/>
          </ac:picMkLst>
        </pc:picChg>
      </pc:sldChg>
      <pc:sldChg chg="addSp delSp modSp mod setBg">
        <pc:chgData name="sumit kumar" userId="be815e6d8dbc5781" providerId="Windows Live" clId="Web-{BAE506A2-A077-DD63-0767-6CC46823D047}" dt="2025-03-18T05:22:41.692" v="9"/>
        <pc:sldMkLst>
          <pc:docMk/>
          <pc:sldMk cId="103957209" sldId="271"/>
        </pc:sldMkLst>
        <pc:spChg chg="mod">
          <ac:chgData name="sumit kumar" userId="be815e6d8dbc5781" providerId="Windows Live" clId="Web-{BAE506A2-A077-DD63-0767-6CC46823D047}" dt="2025-03-18T05:22:41.692" v="9"/>
          <ac:spMkLst>
            <pc:docMk/>
            <pc:sldMk cId="103957209" sldId="271"/>
            <ac:spMk id="2" creationId="{306DCDBF-0ACF-51C2-B536-EDC346C0DF2F}"/>
          </ac:spMkLst>
        </pc:spChg>
        <pc:spChg chg="add">
          <ac:chgData name="sumit kumar" userId="be815e6d8dbc5781" providerId="Windows Live" clId="Web-{BAE506A2-A077-DD63-0767-6CC46823D047}" dt="2025-03-18T05:22:41.692" v="9"/>
          <ac:spMkLst>
            <pc:docMk/>
            <pc:sldMk cId="103957209" sldId="271"/>
            <ac:spMk id="9" creationId="{A8384FB5-9ADC-4DDC-881B-597D56F5B15D}"/>
          </ac:spMkLst>
        </pc:spChg>
        <pc:spChg chg="add">
          <ac:chgData name="sumit kumar" userId="be815e6d8dbc5781" providerId="Windows Live" clId="Web-{BAE506A2-A077-DD63-0767-6CC46823D047}" dt="2025-03-18T05:22:41.692" v="9"/>
          <ac:spMkLst>
            <pc:docMk/>
            <pc:sldMk cId="103957209" sldId="271"/>
            <ac:spMk id="11" creationId="{1199E1B1-A8C0-4FE8-A5A8-1CB41D69F857}"/>
          </ac:spMkLst>
        </pc:spChg>
        <pc:spChg chg="add">
          <ac:chgData name="sumit kumar" userId="be815e6d8dbc5781" providerId="Windows Live" clId="Web-{BAE506A2-A077-DD63-0767-6CC46823D047}" dt="2025-03-18T05:22:41.692" v="9"/>
          <ac:spMkLst>
            <pc:docMk/>
            <pc:sldMk cId="103957209" sldId="271"/>
            <ac:spMk id="13" creationId="{84A8DE83-DE75-4B41-9DB4-A7EC0B0DEC0B}"/>
          </ac:spMkLst>
        </pc:spChg>
        <pc:spChg chg="add">
          <ac:chgData name="sumit kumar" userId="be815e6d8dbc5781" providerId="Windows Live" clId="Web-{BAE506A2-A077-DD63-0767-6CC46823D047}" dt="2025-03-18T05:22:41.692" v="9"/>
          <ac:spMkLst>
            <pc:docMk/>
            <pc:sldMk cId="103957209" sldId="271"/>
            <ac:spMk id="15" creationId="{A7009A0A-BEF5-4EAC-AF15-E4F9F002E239}"/>
          </ac:spMkLst>
        </pc:spChg>
        <pc:picChg chg="add del mod">
          <ac:chgData name="sumit kumar" userId="be815e6d8dbc5781" providerId="Windows Live" clId="Web-{BAE506A2-A077-DD63-0767-6CC46823D047}" dt="2025-03-18T05:22:05.394" v="7"/>
          <ac:picMkLst>
            <pc:docMk/>
            <pc:sldMk cId="103957209" sldId="271"/>
            <ac:picMk id="3" creationId="{043E82EC-3A92-58E1-29E2-4363AFB1C3E1}"/>
          </ac:picMkLst>
        </pc:picChg>
        <pc:picChg chg="add mod">
          <ac:chgData name="sumit kumar" userId="be815e6d8dbc5781" providerId="Windows Live" clId="Web-{BAE506A2-A077-DD63-0767-6CC46823D047}" dt="2025-03-18T05:22:41.692" v="9"/>
          <ac:picMkLst>
            <pc:docMk/>
            <pc:sldMk cId="103957209" sldId="271"/>
            <ac:picMk id="4" creationId="{DCFF91C6-88BD-959D-7020-5392161DB386}"/>
          </ac:picMkLst>
        </pc:picChg>
      </pc:sldChg>
      <pc:sldChg chg="addSp modSp new mod modClrScheme chgLayout">
        <pc:chgData name="sumit kumar" userId="be815e6d8dbc5781" providerId="Windows Live" clId="Web-{BAE506A2-A077-DD63-0767-6CC46823D047}" dt="2025-03-18T06:02:11.015" v="231"/>
        <pc:sldMkLst>
          <pc:docMk/>
          <pc:sldMk cId="2440499447" sldId="272"/>
        </pc:sldMkLst>
        <pc:spChg chg="add mod">
          <ac:chgData name="sumit kumar" userId="be815e6d8dbc5781" providerId="Windows Live" clId="Web-{BAE506A2-A077-DD63-0767-6CC46823D047}" dt="2025-03-18T05:57:15.785" v="216" actId="1076"/>
          <ac:spMkLst>
            <pc:docMk/>
            <pc:sldMk cId="2440499447" sldId="272"/>
            <ac:spMk id="2" creationId="{C6522F73-73B6-9C20-68FE-FB12D5CF6EC2}"/>
          </ac:spMkLst>
        </pc:spChg>
        <pc:spChg chg="add mod">
          <ac:chgData name="sumit kumar" userId="be815e6d8dbc5781" providerId="Windows Live" clId="Web-{BAE506A2-A077-DD63-0767-6CC46823D047}" dt="2025-03-18T05:52:27.697" v="133" actId="1076"/>
          <ac:spMkLst>
            <pc:docMk/>
            <pc:sldMk cId="2440499447" sldId="272"/>
            <ac:spMk id="3" creationId="{BDDF2FBE-F71E-DF46-A693-E1EFA794C1EF}"/>
          </ac:spMkLst>
        </pc:spChg>
        <pc:picChg chg="add mod modCrop">
          <ac:chgData name="sumit kumar" userId="be815e6d8dbc5781" providerId="Windows Live" clId="Web-{BAE506A2-A077-DD63-0767-6CC46823D047}" dt="2025-03-18T06:02:11.015" v="231"/>
          <ac:picMkLst>
            <pc:docMk/>
            <pc:sldMk cId="2440499447" sldId="272"/>
            <ac:picMk id="4" creationId="{AFA3EEEE-FFB9-4DC2-0CE4-5B1058C4D02B}"/>
          </ac:picMkLst>
        </pc:picChg>
      </pc:sldChg>
    </pc:docChg>
  </pc:docChgLst>
  <pc:docChgLst>
    <pc:chgData name="sumit kumar" userId="be815e6d8dbc5781" providerId="Windows Live" clId="Web-{4C74ED35-FC26-626B-238D-9C20872C66BB}"/>
    <pc:docChg chg="addSld modSld sldOrd">
      <pc:chgData name="sumit kumar" userId="be815e6d8dbc5781" providerId="Windows Live" clId="Web-{4C74ED35-FC26-626B-238D-9C20872C66BB}" dt="2025-03-18T06:18:24.962" v="211"/>
      <pc:docMkLst>
        <pc:docMk/>
      </pc:docMkLst>
      <pc:sldChg chg="modSp">
        <pc:chgData name="sumit kumar" userId="be815e6d8dbc5781" providerId="Windows Live" clId="Web-{4C74ED35-FC26-626B-238D-9C20872C66BB}" dt="2025-03-18T06:13:47.001" v="141" actId="20577"/>
        <pc:sldMkLst>
          <pc:docMk/>
          <pc:sldMk cId="0" sldId="260"/>
        </pc:sldMkLst>
        <pc:spChg chg="mod">
          <ac:chgData name="sumit kumar" userId="be815e6d8dbc5781" providerId="Windows Live" clId="Web-{4C74ED35-FC26-626B-238D-9C20872C66BB}" dt="2025-03-18T06:13:47.001" v="141" actId="20577"/>
          <ac:spMkLst>
            <pc:docMk/>
            <pc:sldMk cId="0" sldId="260"/>
            <ac:spMk id="2" creationId="{00000000-0000-0000-0000-000000000000}"/>
          </ac:spMkLst>
        </pc:spChg>
      </pc:sldChg>
      <pc:sldChg chg="modSp">
        <pc:chgData name="sumit kumar" userId="be815e6d8dbc5781" providerId="Windows Live" clId="Web-{4C74ED35-FC26-626B-238D-9C20872C66BB}" dt="2025-03-18T06:14:29.362" v="194" actId="1076"/>
        <pc:sldMkLst>
          <pc:docMk/>
          <pc:sldMk cId="0" sldId="262"/>
        </pc:sldMkLst>
        <pc:spChg chg="mod">
          <ac:chgData name="sumit kumar" userId="be815e6d8dbc5781" providerId="Windows Live" clId="Web-{4C74ED35-FC26-626B-238D-9C20872C66BB}" dt="2025-03-18T06:14:08.095" v="142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377" v="169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408" v="170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455" v="171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518" v="172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565" v="173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596" v="174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643" v="175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721" v="176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768" v="177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830" v="178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862" v="179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893" v="180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940" v="181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8.987" v="182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018" v="183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049" v="184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065" v="185" actId="1076"/>
          <ac:spMkLst>
            <pc:docMk/>
            <pc:sldMk cId="0" sldId="262"/>
            <ac:spMk id="21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096" v="186" actId="1076"/>
          <ac:spMkLst>
            <pc:docMk/>
            <pc:sldMk cId="0" sldId="262"/>
            <ac:spMk id="22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143" v="187" actId="107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174" v="188" actId="107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205" v="189" actId="107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237" v="190" actId="1076"/>
          <ac:spMkLst>
            <pc:docMk/>
            <pc:sldMk cId="0" sldId="262"/>
            <ac:spMk id="26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268" v="191" actId="107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299" v="192" actId="1076"/>
          <ac:spMkLst>
            <pc:docMk/>
            <pc:sldMk cId="0" sldId="262"/>
            <ac:spMk id="28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330" v="193" actId="1076"/>
          <ac:spMkLst>
            <pc:docMk/>
            <pc:sldMk cId="0" sldId="262"/>
            <ac:spMk id="29" creationId="{00000000-0000-0000-0000-000000000000}"/>
          </ac:spMkLst>
        </pc:spChg>
        <pc:spChg chg="mod">
          <ac:chgData name="sumit kumar" userId="be815e6d8dbc5781" providerId="Windows Live" clId="Web-{4C74ED35-FC26-626B-238D-9C20872C66BB}" dt="2025-03-18T06:14:29.362" v="194" actId="1076"/>
          <ac:spMkLst>
            <pc:docMk/>
            <pc:sldMk cId="0" sldId="262"/>
            <ac:spMk id="30" creationId="{00000000-0000-0000-0000-000000000000}"/>
          </ac:spMkLst>
        </pc:spChg>
      </pc:sldChg>
      <pc:sldChg chg="ord">
        <pc:chgData name="sumit kumar" userId="be815e6d8dbc5781" providerId="Windows Live" clId="Web-{4C74ED35-FC26-626B-238D-9C20872C66BB}" dt="2025-03-18T06:15:44.958" v="207"/>
        <pc:sldMkLst>
          <pc:docMk/>
          <pc:sldMk cId="0" sldId="263"/>
        </pc:sldMkLst>
      </pc:sldChg>
      <pc:sldChg chg="modSp">
        <pc:chgData name="sumit kumar" userId="be815e6d8dbc5781" providerId="Windows Live" clId="Web-{4C74ED35-FC26-626B-238D-9C20872C66BB}" dt="2025-03-18T06:11:07.668" v="123" actId="20577"/>
        <pc:sldMkLst>
          <pc:docMk/>
          <pc:sldMk cId="4288955986" sldId="266"/>
        </pc:sldMkLst>
        <pc:spChg chg="mod">
          <ac:chgData name="sumit kumar" userId="be815e6d8dbc5781" providerId="Windows Live" clId="Web-{4C74ED35-FC26-626B-238D-9C20872C66BB}" dt="2025-03-18T06:08:42.461" v="81" actId="20577"/>
          <ac:spMkLst>
            <pc:docMk/>
            <pc:sldMk cId="4288955986" sldId="266"/>
            <ac:spMk id="5" creationId="{E94A0D38-85E2-6B6B-304D-D277BC66147C}"/>
          </ac:spMkLst>
        </pc:spChg>
        <pc:spChg chg="mod">
          <ac:chgData name="sumit kumar" userId="be815e6d8dbc5781" providerId="Windows Live" clId="Web-{4C74ED35-FC26-626B-238D-9C20872C66BB}" dt="2025-03-18T06:11:07.668" v="123" actId="20577"/>
          <ac:spMkLst>
            <pc:docMk/>
            <pc:sldMk cId="4288955986" sldId="266"/>
            <ac:spMk id="10" creationId="{418F60B9-7CC8-350E-6FAC-45AA4389DEC1}"/>
          </ac:spMkLst>
        </pc:spChg>
        <pc:spChg chg="mod">
          <ac:chgData name="sumit kumar" userId="be815e6d8dbc5781" providerId="Windows Live" clId="Web-{4C74ED35-FC26-626B-238D-9C20872C66BB}" dt="2025-03-18T06:06:09.597" v="37" actId="20577"/>
          <ac:spMkLst>
            <pc:docMk/>
            <pc:sldMk cId="4288955986" sldId="266"/>
            <ac:spMk id="12" creationId="{CA0F36C3-7965-CAB5-4834-E0E85BED6101}"/>
          </ac:spMkLst>
        </pc:spChg>
      </pc:sldChg>
      <pc:sldChg chg="modSp">
        <pc:chgData name="sumit kumar" userId="be815e6d8dbc5781" providerId="Windows Live" clId="Web-{4C74ED35-FC26-626B-238D-9C20872C66BB}" dt="2025-03-18T06:15:35.692" v="205" actId="20577"/>
        <pc:sldMkLst>
          <pc:docMk/>
          <pc:sldMk cId="2440499447" sldId="272"/>
        </pc:sldMkLst>
        <pc:spChg chg="mod">
          <ac:chgData name="sumit kumar" userId="be815e6d8dbc5781" providerId="Windows Live" clId="Web-{4C74ED35-FC26-626B-238D-9C20872C66BB}" dt="2025-03-18T06:15:35.692" v="205" actId="20577"/>
          <ac:spMkLst>
            <pc:docMk/>
            <pc:sldMk cId="2440499447" sldId="272"/>
            <ac:spMk id="2" creationId="{C6522F73-73B6-9C20-68FE-FB12D5CF6EC2}"/>
          </ac:spMkLst>
        </pc:spChg>
        <pc:spChg chg="mod">
          <ac:chgData name="sumit kumar" userId="be815e6d8dbc5781" providerId="Windows Live" clId="Web-{4C74ED35-FC26-626B-238D-9C20872C66BB}" dt="2025-03-18T06:12:58.484" v="132" actId="20577"/>
          <ac:spMkLst>
            <pc:docMk/>
            <pc:sldMk cId="2440499447" sldId="272"/>
            <ac:spMk id="3" creationId="{BDDF2FBE-F71E-DF46-A693-E1EFA794C1EF}"/>
          </ac:spMkLst>
        </pc:spChg>
        <pc:picChg chg="mod modCrop">
          <ac:chgData name="sumit kumar" userId="be815e6d8dbc5781" providerId="Windows Live" clId="Web-{4C74ED35-FC26-626B-238D-9C20872C66BB}" dt="2025-03-18T06:03:49.811" v="1"/>
          <ac:picMkLst>
            <pc:docMk/>
            <pc:sldMk cId="2440499447" sldId="272"/>
            <ac:picMk id="4" creationId="{AFA3EEEE-FFB9-4DC2-0CE4-5B1058C4D02B}"/>
          </ac:picMkLst>
        </pc:picChg>
      </pc:sldChg>
      <pc:sldChg chg="addSp modSp new mod setBg modClrScheme chgLayout">
        <pc:chgData name="sumit kumar" userId="be815e6d8dbc5781" providerId="Windows Live" clId="Web-{4C74ED35-FC26-626B-238D-9C20872C66BB}" dt="2025-03-18T06:18:24.962" v="211"/>
        <pc:sldMkLst>
          <pc:docMk/>
          <pc:sldMk cId="1307028933" sldId="273"/>
        </pc:sldMkLst>
        <pc:spChg chg="add">
          <ac:chgData name="sumit kumar" userId="be815e6d8dbc5781" providerId="Windows Live" clId="Web-{4C74ED35-FC26-626B-238D-9C20872C66BB}" dt="2025-03-18T06:18:24.962" v="211"/>
          <ac:spMkLst>
            <pc:docMk/>
            <pc:sldMk cId="1307028933" sldId="273"/>
            <ac:spMk id="7" creationId="{2D2B266D-3625-4584-A5C3-7D3F672CFF30}"/>
          </ac:spMkLst>
        </pc:spChg>
        <pc:picChg chg="add mod">
          <ac:chgData name="sumit kumar" userId="be815e6d8dbc5781" providerId="Windows Live" clId="Web-{4C74ED35-FC26-626B-238D-9C20872C66BB}" dt="2025-03-18T06:18:24.962" v="211"/>
          <ac:picMkLst>
            <pc:docMk/>
            <pc:sldMk cId="1307028933" sldId="273"/>
            <ac:picMk id="2" creationId="{329D3CA6-4007-8200-1762-031C4E2E37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C3A5A-E080-4B10-BC00-1F422668EA21}" type="datetimeFigureOut"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B4380-37C8-4254-8BEA-143A937719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B61B55CF-3484-FDB1-DF89-7E58E34E664A}"/>
              </a:ext>
            </a:extLst>
          </p:cNvPr>
          <p:cNvSpPr txBox="1"/>
          <p:nvPr/>
        </p:nvSpPr>
        <p:spPr>
          <a:xfrm>
            <a:off x="1636296" y="248955"/>
            <a:ext cx="1288181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u="sng" dirty="0">
                <a:solidFill>
                  <a:schemeClr val="bg1"/>
                </a:solidFill>
                <a:latin typeface="Prata"/>
                <a:cs typeface="Times New Roman"/>
              </a:rPr>
              <a:t>St. Xavier’s College of Management &amp; Technology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Prata"/>
                <a:cs typeface="Times New Roman"/>
              </a:rPr>
              <a:t>NAAC Accredited with B++ Grade(First Cycle)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Prata"/>
                <a:cs typeface="Times New Roman"/>
              </a:rPr>
              <a:t>Digha Ghat, Patna - 800011</a:t>
            </a:r>
            <a:endParaRPr lang="en-IN" sz="3600">
              <a:solidFill>
                <a:schemeClr val="bg1"/>
              </a:solidFill>
              <a:latin typeface="Prata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A0D38-85E2-6B6B-304D-D277BC66147C}"/>
              </a:ext>
            </a:extLst>
          </p:cNvPr>
          <p:cNvSpPr/>
          <p:nvPr/>
        </p:nvSpPr>
        <p:spPr>
          <a:xfrm>
            <a:off x="491751" y="5243575"/>
            <a:ext cx="6825146" cy="218521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u="sng" dirty="0">
                <a:latin typeface="Angsana New"/>
                <a:ea typeface="+mn-lt"/>
                <a:cs typeface="+mn-lt"/>
              </a:rPr>
              <a:t>Project being developed under the Guidance of Prof.</a:t>
            </a:r>
            <a:endParaRPr lang="en-US" sz="4800" b="1" dirty="0">
              <a:latin typeface="Angsana New"/>
              <a:ea typeface="+mn-lt"/>
              <a:cs typeface="+mn-lt"/>
            </a:endParaRPr>
          </a:p>
          <a:p>
            <a:r>
              <a:rPr lang="en-US" sz="4000" dirty="0">
                <a:latin typeface="Prata"/>
                <a:ea typeface="+mn-lt"/>
                <a:cs typeface="+mn-lt"/>
              </a:rPr>
              <a:t>Dr. Supriya Shree</a:t>
            </a:r>
            <a:endParaRPr lang="en-US" sz="4000" u="sng" dirty="0">
              <a:latin typeface="Prata"/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27AFC-7D96-1AB4-0237-4BBF234F98AD}"/>
              </a:ext>
            </a:extLst>
          </p:cNvPr>
          <p:cNvSpPr>
            <a:spLocks noGrp="1"/>
          </p:cNvSpPr>
          <p:nvPr/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dirty="0"/>
              <a:pPr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D5C3B-240F-0711-D218-A53487A7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8" y="251822"/>
            <a:ext cx="2583033" cy="278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A92860AB-1A0A-89D4-E35E-B281A8FEDB1F}"/>
              </a:ext>
            </a:extLst>
          </p:cNvPr>
          <p:cNvSpPr txBox="1"/>
          <p:nvPr/>
        </p:nvSpPr>
        <p:spPr>
          <a:xfrm>
            <a:off x="1636296" y="248955"/>
            <a:ext cx="1288181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u="sng" dirty="0">
                <a:latin typeface="Prata"/>
                <a:cs typeface="Times New Roman"/>
              </a:rPr>
              <a:t>St. Xavier’s College of Management &amp; Technology</a:t>
            </a:r>
          </a:p>
          <a:p>
            <a:pPr algn="ctr"/>
            <a:r>
              <a:rPr lang="en-US" sz="3600" dirty="0">
                <a:latin typeface="Prata"/>
                <a:cs typeface="Times New Roman"/>
              </a:rPr>
              <a:t>NAAC Accredited with B++ Grade(First Cycle)</a:t>
            </a:r>
          </a:p>
          <a:p>
            <a:pPr algn="ctr"/>
            <a:r>
              <a:rPr lang="en-US" sz="3600" dirty="0">
                <a:latin typeface="Prata"/>
                <a:cs typeface="Times New Roman"/>
              </a:rPr>
              <a:t>Digha Ghat, Patna - 800011</a:t>
            </a:r>
            <a:endParaRPr lang="en-IN" sz="3600">
              <a:latin typeface="Prata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60B9-7CC8-350E-6FAC-45AA4389DEC1}"/>
              </a:ext>
            </a:extLst>
          </p:cNvPr>
          <p:cNvSpPr/>
          <p:nvPr/>
        </p:nvSpPr>
        <p:spPr>
          <a:xfrm>
            <a:off x="4391243" y="2539066"/>
            <a:ext cx="6556750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atin typeface="Prata"/>
                <a:ea typeface="+mn-lt"/>
                <a:cs typeface="+mn-lt"/>
              </a:rPr>
              <a:t>Project Review 1</a:t>
            </a:r>
            <a:endParaRPr lang="en-US" sz="4800" dirty="0">
              <a:latin typeface="Prata"/>
              <a:ea typeface="+mn-lt"/>
              <a:cs typeface="+mn-lt"/>
            </a:endParaRPr>
          </a:p>
          <a:p>
            <a:pPr algn="ctr"/>
            <a:r>
              <a:rPr lang="en-US" sz="4000" u="sng" dirty="0">
                <a:latin typeface="Prata"/>
                <a:ea typeface="+mn-lt"/>
                <a:cs typeface="+mn-lt"/>
              </a:rPr>
              <a:t>  AI Transcript Generator 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64CB42-51FD-0E0B-2FCD-425C59C38A3B}"/>
              </a:ext>
            </a:extLst>
          </p:cNvPr>
          <p:cNvSpPr>
            <a:spLocks noGrp="1"/>
          </p:cNvSpPr>
          <p:nvPr/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dirty="0"/>
              <a:pPr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F36C3-7965-CAB5-4834-E0E85BED6101}"/>
              </a:ext>
            </a:extLst>
          </p:cNvPr>
          <p:cNvSpPr txBox="1"/>
          <p:nvPr/>
        </p:nvSpPr>
        <p:spPr>
          <a:xfrm>
            <a:off x="7669618" y="5245393"/>
            <a:ext cx="706001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latin typeface="Prata"/>
                <a:ea typeface="Calibri"/>
                <a:cs typeface="Calibri"/>
              </a:rPr>
              <a:t>Team Member – Sumit Kumar (Roll No: 17)</a:t>
            </a:r>
            <a:endParaRPr lang="en-US" dirty="0"/>
          </a:p>
          <a:p>
            <a:r>
              <a:rPr lang="en-US" sz="3000" dirty="0">
                <a:latin typeface="Prata"/>
                <a:ea typeface="Calibri"/>
                <a:cs typeface="Calibri"/>
              </a:rPr>
              <a:t>          Princy Raj (Roll No: 11)</a:t>
            </a:r>
            <a:endParaRPr lang="en-US" dirty="0"/>
          </a:p>
          <a:p>
            <a:r>
              <a:rPr lang="en-US" sz="3000" dirty="0">
                <a:latin typeface="Prata"/>
                <a:ea typeface="Calibri"/>
                <a:cs typeface="Calibri"/>
              </a:rPr>
              <a:t>Department – Computer Science </a:t>
            </a:r>
          </a:p>
          <a:p>
            <a:endParaRPr lang="en-US" sz="3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95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1996" y="201676"/>
            <a:ext cx="554140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u="sng" kern="0" spc="-72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 Workflow</a:t>
            </a:r>
            <a:endParaRPr lang="en-US" sz="4000" b="1" u="sng" dirty="0">
              <a:latin typeface="Source Serif Pro Semi Bold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034412" y="2041028"/>
            <a:ext cx="37036" cy="5377297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6" name="Shape 4"/>
          <p:cNvSpPr/>
          <p:nvPr/>
        </p:nvSpPr>
        <p:spPr>
          <a:xfrm>
            <a:off x="6275273" y="2466081"/>
            <a:ext cx="589304" cy="44125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7" name="Shape 5"/>
          <p:cNvSpPr/>
          <p:nvPr/>
        </p:nvSpPr>
        <p:spPr>
          <a:xfrm>
            <a:off x="6841717" y="2259270"/>
            <a:ext cx="436602" cy="457867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922977" y="2306300"/>
            <a:ext cx="273963" cy="35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8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3792102" y="2235100"/>
            <a:ext cx="2297557" cy="29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Input URL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939363" y="2651112"/>
            <a:ext cx="11502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 YouTube URL.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7248371" y="3436441"/>
            <a:ext cx="589304" cy="44125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12" name="Shape 10"/>
          <p:cNvSpPr/>
          <p:nvPr/>
        </p:nvSpPr>
        <p:spPr>
          <a:xfrm>
            <a:off x="6841717" y="3229629"/>
            <a:ext cx="436602" cy="457867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922977" y="3276659"/>
            <a:ext cx="273963" cy="35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8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8016201" y="3205460"/>
            <a:ext cx="2297557" cy="29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Options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7994935" y="3607295"/>
            <a:ext cx="2440380" cy="45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language and type.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6275273" y="4309764"/>
            <a:ext cx="589304" cy="44125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17" name="Shape 15"/>
          <p:cNvSpPr/>
          <p:nvPr/>
        </p:nvSpPr>
        <p:spPr>
          <a:xfrm>
            <a:off x="6841717" y="4102953"/>
            <a:ext cx="436602" cy="457867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922977" y="4149982"/>
            <a:ext cx="273963" cy="35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8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7"/>
          <p:cNvSpPr/>
          <p:nvPr/>
        </p:nvSpPr>
        <p:spPr>
          <a:xfrm>
            <a:off x="3792102" y="4078783"/>
            <a:ext cx="2297557" cy="29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AI Model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5187456" y="4494795"/>
            <a:ext cx="902203" cy="445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an AI model.</a:t>
            </a:r>
            <a:endParaRPr lang="en-US" sz="2800" dirty="0"/>
          </a:p>
        </p:txBody>
      </p:sp>
      <p:sp>
        <p:nvSpPr>
          <p:cNvPr id="21" name="Shape 19"/>
          <p:cNvSpPr/>
          <p:nvPr/>
        </p:nvSpPr>
        <p:spPr>
          <a:xfrm>
            <a:off x="7248371" y="5183207"/>
            <a:ext cx="589304" cy="44125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22" name="Shape 20"/>
          <p:cNvSpPr/>
          <p:nvPr/>
        </p:nvSpPr>
        <p:spPr>
          <a:xfrm>
            <a:off x="6841717" y="4976395"/>
            <a:ext cx="436602" cy="457867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922977" y="5023425"/>
            <a:ext cx="273963" cy="35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8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24" name="Text 22"/>
          <p:cNvSpPr/>
          <p:nvPr/>
        </p:nvSpPr>
        <p:spPr>
          <a:xfrm>
            <a:off x="8016201" y="4952226"/>
            <a:ext cx="2297557" cy="29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Summary</a:t>
            </a:r>
            <a:endParaRPr lang="en-US" sz="2800" dirty="0"/>
          </a:p>
        </p:txBody>
      </p:sp>
      <p:sp>
        <p:nvSpPr>
          <p:cNvPr id="25" name="Text 23"/>
          <p:cNvSpPr/>
          <p:nvPr/>
        </p:nvSpPr>
        <p:spPr>
          <a:xfrm>
            <a:off x="8002023" y="5368237"/>
            <a:ext cx="2319878" cy="438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Click "Generate Summary."</a:t>
            </a:r>
            <a:endParaRPr lang="en-US" sz="2800" dirty="0"/>
          </a:p>
        </p:txBody>
      </p:sp>
      <p:sp>
        <p:nvSpPr>
          <p:cNvPr id="26" name="Shape 24"/>
          <p:cNvSpPr/>
          <p:nvPr/>
        </p:nvSpPr>
        <p:spPr>
          <a:xfrm>
            <a:off x="6275273" y="6056649"/>
            <a:ext cx="589304" cy="37036"/>
          </a:xfrm>
          <a:prstGeom prst="roundRect">
            <a:avLst>
              <a:gd name="adj" fmla="val 356601"/>
            </a:avLst>
          </a:prstGeom>
          <a:solidFill>
            <a:srgbClr val="D6BADD"/>
          </a:solidFill>
          <a:ln/>
        </p:spPr>
      </p:sp>
      <p:sp>
        <p:nvSpPr>
          <p:cNvPr id="27" name="Shape 25"/>
          <p:cNvSpPr/>
          <p:nvPr/>
        </p:nvSpPr>
        <p:spPr>
          <a:xfrm>
            <a:off x="6841717" y="5849838"/>
            <a:ext cx="436602" cy="457867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922977" y="5896867"/>
            <a:ext cx="273963" cy="35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8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800" dirty="0"/>
          </a:p>
        </p:txBody>
      </p:sp>
      <p:sp>
        <p:nvSpPr>
          <p:cNvPr id="29" name="Text 27"/>
          <p:cNvSpPr/>
          <p:nvPr/>
        </p:nvSpPr>
        <p:spPr>
          <a:xfrm>
            <a:off x="3792102" y="5825668"/>
            <a:ext cx="2297557" cy="29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View Output</a:t>
            </a:r>
            <a:endParaRPr lang="en-US" sz="2800" dirty="0"/>
          </a:p>
        </p:txBody>
      </p:sp>
      <p:sp>
        <p:nvSpPr>
          <p:cNvPr id="30" name="Text 28"/>
          <p:cNvSpPr/>
          <p:nvPr/>
        </p:nvSpPr>
        <p:spPr>
          <a:xfrm>
            <a:off x="5187456" y="6241680"/>
            <a:ext cx="902203" cy="317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 progress &amp; summary.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6C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2F545-1F09-2DCB-273B-A1377856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17" y="1113573"/>
            <a:ext cx="12256804" cy="5998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D4CCA-C966-8DF7-352E-C78FAF39F77B}"/>
              </a:ext>
            </a:extLst>
          </p:cNvPr>
          <p:cNvSpPr txBox="1"/>
          <p:nvPr/>
        </p:nvSpPr>
        <p:spPr>
          <a:xfrm>
            <a:off x="768096" y="2588472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u="sng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en-US" sz="31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</a:t>
            </a:r>
            <a:endParaRPr lang="en-US" sz="3100" b="1" u="sng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25997F1-84C1-E950-42B6-548C00197079}"/>
              </a:ext>
            </a:extLst>
          </p:cNvPr>
          <p:cNvSpPr/>
          <p:nvPr/>
        </p:nvSpPr>
        <p:spPr>
          <a:xfrm>
            <a:off x="1936364" y="2814015"/>
            <a:ext cx="976543" cy="8877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a typeface="Calibri"/>
                <a:cs typeface="Calibri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0496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5F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3309E6-AF91-3E1E-A114-99582AA3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17" y="607515"/>
            <a:ext cx="12194660" cy="6344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FE2A9-0554-A19D-8297-13634D5F018C}"/>
              </a:ext>
            </a:extLst>
          </p:cNvPr>
          <p:cNvSpPr txBox="1"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Sample</a:t>
            </a:r>
          </a:p>
        </p:txBody>
      </p:sp>
    </p:spTree>
    <p:extLst>
      <p:ext uri="{BB962C8B-B14F-4D97-AF65-F5344CB8AC3E}">
        <p14:creationId xmlns:p14="http://schemas.microsoft.com/office/powerpoint/2010/main" val="292901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029F1-A7A1-7CE0-62DD-AA41E6BE8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2FF97-17CB-1F6D-4B7A-DDD2B6F78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5F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video summary&#10;&#10;AI-generated content may be incorrect.">
            <a:extLst>
              <a:ext uri="{FF2B5EF4-FFF2-40B4-BE49-F238E27FC236}">
                <a16:creationId xmlns:a16="http://schemas.microsoft.com/office/drawing/2014/main" id="{DC0BB280-5660-661C-C9FC-25DE1FAC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59" y="827975"/>
            <a:ext cx="12189041" cy="6573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52842-E97D-864D-DCF1-030FD990DB2F}"/>
              </a:ext>
            </a:extLst>
          </p:cNvPr>
          <p:cNvSpPr txBox="1"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Sample</a:t>
            </a:r>
          </a:p>
        </p:txBody>
      </p:sp>
    </p:spTree>
    <p:extLst>
      <p:ext uri="{BB962C8B-B14F-4D97-AF65-F5344CB8AC3E}">
        <p14:creationId xmlns:p14="http://schemas.microsoft.com/office/powerpoint/2010/main" val="37598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3453398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50394-D813-BAA0-17C2-1EF3C1988540}"/>
              </a:ext>
            </a:extLst>
          </p:cNvPr>
          <p:cNvSpPr txBox="1"/>
          <p:nvPr/>
        </p:nvSpPr>
        <p:spPr>
          <a:xfrm>
            <a:off x="766657" y="1640482"/>
            <a:ext cx="13091568" cy="1812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Sample</a:t>
            </a:r>
            <a:endParaRPr lang="en-US" sz="7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900" b="1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9047" y="2103919"/>
            <a:ext cx="5092307" cy="21945"/>
          </a:xfrm>
          <a:custGeom>
            <a:avLst/>
            <a:gdLst>
              <a:gd name="connsiteX0" fmla="*/ 0 w 5092307"/>
              <a:gd name="connsiteY0" fmla="*/ 0 h 21945"/>
              <a:gd name="connsiteX1" fmla="*/ 534692 w 5092307"/>
              <a:gd name="connsiteY1" fmla="*/ 0 h 21945"/>
              <a:gd name="connsiteX2" fmla="*/ 1222154 w 5092307"/>
              <a:gd name="connsiteY2" fmla="*/ 0 h 21945"/>
              <a:gd name="connsiteX3" fmla="*/ 1807769 w 5092307"/>
              <a:gd name="connsiteY3" fmla="*/ 0 h 21945"/>
              <a:gd name="connsiteX4" fmla="*/ 2342461 w 5092307"/>
              <a:gd name="connsiteY4" fmla="*/ 0 h 21945"/>
              <a:gd name="connsiteX5" fmla="*/ 3029923 w 5092307"/>
              <a:gd name="connsiteY5" fmla="*/ 0 h 21945"/>
              <a:gd name="connsiteX6" fmla="*/ 3666461 w 5092307"/>
              <a:gd name="connsiteY6" fmla="*/ 0 h 21945"/>
              <a:gd name="connsiteX7" fmla="*/ 4302999 w 5092307"/>
              <a:gd name="connsiteY7" fmla="*/ 0 h 21945"/>
              <a:gd name="connsiteX8" fmla="*/ 5092307 w 5092307"/>
              <a:gd name="connsiteY8" fmla="*/ 0 h 21945"/>
              <a:gd name="connsiteX9" fmla="*/ 5092307 w 5092307"/>
              <a:gd name="connsiteY9" fmla="*/ 21945 h 21945"/>
              <a:gd name="connsiteX10" fmla="*/ 4557615 w 5092307"/>
              <a:gd name="connsiteY10" fmla="*/ 21945 h 21945"/>
              <a:gd name="connsiteX11" fmla="*/ 4073846 w 5092307"/>
              <a:gd name="connsiteY11" fmla="*/ 21945 h 21945"/>
              <a:gd name="connsiteX12" fmla="*/ 3386384 w 5092307"/>
              <a:gd name="connsiteY12" fmla="*/ 21945 h 21945"/>
              <a:gd name="connsiteX13" fmla="*/ 2851692 w 5092307"/>
              <a:gd name="connsiteY13" fmla="*/ 21945 h 21945"/>
              <a:gd name="connsiteX14" fmla="*/ 2164230 w 5092307"/>
              <a:gd name="connsiteY14" fmla="*/ 21945 h 21945"/>
              <a:gd name="connsiteX15" fmla="*/ 1425846 w 5092307"/>
              <a:gd name="connsiteY15" fmla="*/ 21945 h 21945"/>
              <a:gd name="connsiteX16" fmla="*/ 840231 w 5092307"/>
              <a:gd name="connsiteY16" fmla="*/ 21945 h 21945"/>
              <a:gd name="connsiteX17" fmla="*/ 0 w 5092307"/>
              <a:gd name="connsiteY17" fmla="*/ 21945 h 21945"/>
              <a:gd name="connsiteX18" fmla="*/ 0 w 5092307"/>
              <a:gd name="connsiteY18" fmla="*/ 0 h 2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21945" fill="none" extrusionOk="0">
                <a:moveTo>
                  <a:pt x="0" y="0"/>
                </a:moveTo>
                <a:cubicBezTo>
                  <a:pt x="249479" y="-5786"/>
                  <a:pt x="381463" y="1496"/>
                  <a:pt x="534692" y="0"/>
                </a:cubicBezTo>
                <a:cubicBezTo>
                  <a:pt x="687921" y="-1496"/>
                  <a:pt x="1079952" y="27033"/>
                  <a:pt x="1222154" y="0"/>
                </a:cubicBezTo>
                <a:cubicBezTo>
                  <a:pt x="1364356" y="-27033"/>
                  <a:pt x="1651134" y="28605"/>
                  <a:pt x="1807769" y="0"/>
                </a:cubicBezTo>
                <a:cubicBezTo>
                  <a:pt x="1964404" y="-28605"/>
                  <a:pt x="2217220" y="-20638"/>
                  <a:pt x="2342461" y="0"/>
                </a:cubicBezTo>
                <a:cubicBezTo>
                  <a:pt x="2467702" y="20638"/>
                  <a:pt x="2793214" y="12683"/>
                  <a:pt x="3029923" y="0"/>
                </a:cubicBezTo>
                <a:cubicBezTo>
                  <a:pt x="3266632" y="-12683"/>
                  <a:pt x="3467500" y="5724"/>
                  <a:pt x="3666461" y="0"/>
                </a:cubicBezTo>
                <a:cubicBezTo>
                  <a:pt x="3865422" y="-5724"/>
                  <a:pt x="4131573" y="6272"/>
                  <a:pt x="4302999" y="0"/>
                </a:cubicBezTo>
                <a:cubicBezTo>
                  <a:pt x="4474425" y="-6272"/>
                  <a:pt x="4858767" y="13540"/>
                  <a:pt x="5092307" y="0"/>
                </a:cubicBezTo>
                <a:cubicBezTo>
                  <a:pt x="5092737" y="10921"/>
                  <a:pt x="5092639" y="13455"/>
                  <a:pt x="5092307" y="21945"/>
                </a:cubicBezTo>
                <a:cubicBezTo>
                  <a:pt x="4858441" y="21022"/>
                  <a:pt x="4736621" y="39381"/>
                  <a:pt x="4557615" y="21945"/>
                </a:cubicBezTo>
                <a:cubicBezTo>
                  <a:pt x="4378609" y="4509"/>
                  <a:pt x="4187359" y="6953"/>
                  <a:pt x="4073846" y="21945"/>
                </a:cubicBezTo>
                <a:cubicBezTo>
                  <a:pt x="3960333" y="36937"/>
                  <a:pt x="3708077" y="36747"/>
                  <a:pt x="3386384" y="21945"/>
                </a:cubicBezTo>
                <a:cubicBezTo>
                  <a:pt x="3064691" y="7143"/>
                  <a:pt x="3088722" y="14876"/>
                  <a:pt x="2851692" y="21945"/>
                </a:cubicBezTo>
                <a:cubicBezTo>
                  <a:pt x="2614662" y="29014"/>
                  <a:pt x="2393985" y="9532"/>
                  <a:pt x="2164230" y="21945"/>
                </a:cubicBezTo>
                <a:cubicBezTo>
                  <a:pt x="1934475" y="34358"/>
                  <a:pt x="1670981" y="46526"/>
                  <a:pt x="1425846" y="21945"/>
                </a:cubicBezTo>
                <a:cubicBezTo>
                  <a:pt x="1180711" y="-2636"/>
                  <a:pt x="982196" y="35772"/>
                  <a:pt x="840231" y="21945"/>
                </a:cubicBezTo>
                <a:cubicBezTo>
                  <a:pt x="698267" y="8118"/>
                  <a:pt x="287909" y="-2941"/>
                  <a:pt x="0" y="21945"/>
                </a:cubicBezTo>
                <a:cubicBezTo>
                  <a:pt x="201" y="16080"/>
                  <a:pt x="980" y="8876"/>
                  <a:pt x="0" y="0"/>
                </a:cubicBezTo>
                <a:close/>
              </a:path>
              <a:path w="5092307" h="21945" stroke="0" extrusionOk="0">
                <a:moveTo>
                  <a:pt x="0" y="0"/>
                </a:moveTo>
                <a:cubicBezTo>
                  <a:pt x="147347" y="-13653"/>
                  <a:pt x="399679" y="12078"/>
                  <a:pt x="585615" y="0"/>
                </a:cubicBezTo>
                <a:cubicBezTo>
                  <a:pt x="771551" y="-12078"/>
                  <a:pt x="956531" y="-7899"/>
                  <a:pt x="1069384" y="0"/>
                </a:cubicBezTo>
                <a:cubicBezTo>
                  <a:pt x="1182237" y="7899"/>
                  <a:pt x="1474962" y="-23051"/>
                  <a:pt x="1807769" y="0"/>
                </a:cubicBezTo>
                <a:cubicBezTo>
                  <a:pt x="2140577" y="23051"/>
                  <a:pt x="2257357" y="2339"/>
                  <a:pt x="2393384" y="0"/>
                </a:cubicBezTo>
                <a:cubicBezTo>
                  <a:pt x="2529411" y="-2339"/>
                  <a:pt x="2802157" y="-17496"/>
                  <a:pt x="2979000" y="0"/>
                </a:cubicBezTo>
                <a:cubicBezTo>
                  <a:pt x="3155843" y="17496"/>
                  <a:pt x="3407155" y="-26611"/>
                  <a:pt x="3717384" y="0"/>
                </a:cubicBezTo>
                <a:cubicBezTo>
                  <a:pt x="4027613" y="26611"/>
                  <a:pt x="4059091" y="20269"/>
                  <a:pt x="4252076" y="0"/>
                </a:cubicBezTo>
                <a:cubicBezTo>
                  <a:pt x="4445061" y="-20269"/>
                  <a:pt x="4769307" y="13986"/>
                  <a:pt x="5092307" y="0"/>
                </a:cubicBezTo>
                <a:cubicBezTo>
                  <a:pt x="5092340" y="6341"/>
                  <a:pt x="5092729" y="11918"/>
                  <a:pt x="5092307" y="21945"/>
                </a:cubicBezTo>
                <a:cubicBezTo>
                  <a:pt x="4920294" y="20429"/>
                  <a:pt x="4678220" y="23308"/>
                  <a:pt x="4557615" y="21945"/>
                </a:cubicBezTo>
                <a:cubicBezTo>
                  <a:pt x="4437010" y="20582"/>
                  <a:pt x="4089319" y="-263"/>
                  <a:pt x="3921076" y="21945"/>
                </a:cubicBezTo>
                <a:cubicBezTo>
                  <a:pt x="3752833" y="44153"/>
                  <a:pt x="3467779" y="31263"/>
                  <a:pt x="3335461" y="21945"/>
                </a:cubicBezTo>
                <a:cubicBezTo>
                  <a:pt x="3203143" y="12627"/>
                  <a:pt x="2803868" y="18539"/>
                  <a:pt x="2597077" y="21945"/>
                </a:cubicBezTo>
                <a:cubicBezTo>
                  <a:pt x="2390286" y="25351"/>
                  <a:pt x="2089120" y="54645"/>
                  <a:pt x="1858692" y="21945"/>
                </a:cubicBezTo>
                <a:cubicBezTo>
                  <a:pt x="1628265" y="-10755"/>
                  <a:pt x="1460985" y="14317"/>
                  <a:pt x="1324000" y="21945"/>
                </a:cubicBezTo>
                <a:cubicBezTo>
                  <a:pt x="1187015" y="29573"/>
                  <a:pt x="872913" y="44764"/>
                  <a:pt x="687461" y="21945"/>
                </a:cubicBezTo>
                <a:cubicBezTo>
                  <a:pt x="502009" y="-874"/>
                  <a:pt x="203153" y="22276"/>
                  <a:pt x="0" y="21945"/>
                </a:cubicBezTo>
                <a:cubicBezTo>
                  <a:pt x="-998" y="14607"/>
                  <a:pt x="-1043" y="108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316D4-7BB2-8A4C-5610-5551A0AD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7" y="3449641"/>
            <a:ext cx="13827768" cy="44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DCDBF-0ACF-51C2-B536-EDC346C0DF2F}"/>
              </a:ext>
            </a:extLst>
          </p:cNvPr>
          <p:cNvSpPr txBox="1"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Sample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FF91C6-88BD-959D-7020-5392161D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46" y="2359551"/>
            <a:ext cx="9939706" cy="5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597098"/>
            <a:ext cx="5098971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u="sng" kern="0" spc="-80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Installation &amp; Setup</a:t>
            </a:r>
            <a:endParaRPr lang="en-US" sz="4000" b="1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428" y="1667828"/>
            <a:ext cx="13113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Installation is available locally or via Docker deployment.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58428" y="2258258"/>
            <a:ext cx="13113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provides an easy, containerized setup. It simplifies the process.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758428" y="2848689"/>
            <a:ext cx="1311354" cy="751999"/>
          </a:xfrm>
          <a:prstGeom prst="roundRect">
            <a:avLst>
              <a:gd name="adj" fmla="val 121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261705" y="3034189"/>
            <a:ext cx="304681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2286476" y="3065383"/>
            <a:ext cx="126325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800" kern="0" spc="-40" dirty="0">
                <a:solidFill>
                  <a:srgbClr val="272525"/>
                </a:solidFill>
                <a:latin typeface="Source Serif Pro Semi Bold"/>
              </a:rPr>
              <a:t>Install Deps</a:t>
            </a:r>
          </a:p>
        </p:txBody>
      </p:sp>
      <p:sp>
        <p:nvSpPr>
          <p:cNvPr id="8" name="Shape 6"/>
          <p:cNvSpPr/>
          <p:nvPr/>
        </p:nvSpPr>
        <p:spPr>
          <a:xfrm>
            <a:off x="2178129" y="3585448"/>
            <a:ext cx="11585496" cy="15240"/>
          </a:xfrm>
          <a:prstGeom prst="roundRect">
            <a:avLst>
              <a:gd name="adj" fmla="val 597224"/>
            </a:avLst>
          </a:prstGeom>
          <a:solidFill>
            <a:srgbClr val="D6BADD"/>
          </a:solidFill>
          <a:ln/>
        </p:spPr>
      </p:sp>
      <p:sp>
        <p:nvSpPr>
          <p:cNvPr id="9" name="Shape 7"/>
          <p:cNvSpPr/>
          <p:nvPr/>
        </p:nvSpPr>
        <p:spPr>
          <a:xfrm>
            <a:off x="758428" y="3950040"/>
            <a:ext cx="2622709" cy="751999"/>
          </a:xfrm>
          <a:prstGeom prst="roundRect">
            <a:avLst>
              <a:gd name="adj" fmla="val 121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17382" y="4135539"/>
            <a:ext cx="304681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3597831" y="4166734"/>
            <a:ext cx="131242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800" kern="0" spc="-40" dirty="0">
                <a:solidFill>
                  <a:srgbClr val="272525"/>
                </a:solidFill>
                <a:latin typeface="Source Serif Pro Semi Bold"/>
              </a:rPr>
              <a:t>Configure API</a:t>
            </a:r>
          </a:p>
        </p:txBody>
      </p:sp>
      <p:sp>
        <p:nvSpPr>
          <p:cNvPr id="12" name="Shape 10"/>
          <p:cNvSpPr/>
          <p:nvPr/>
        </p:nvSpPr>
        <p:spPr>
          <a:xfrm>
            <a:off x="3489484" y="4686799"/>
            <a:ext cx="10274141" cy="15240"/>
          </a:xfrm>
          <a:prstGeom prst="roundRect">
            <a:avLst>
              <a:gd name="adj" fmla="val 597224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428" y="5136451"/>
            <a:ext cx="3934063" cy="751999"/>
          </a:xfrm>
          <a:prstGeom prst="roundRect">
            <a:avLst>
              <a:gd name="adj" fmla="val 121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573060" y="5321950"/>
            <a:ext cx="304681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4909185" y="5353144"/>
            <a:ext cx="157007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800" kern="0" spc="-40" dirty="0">
                <a:solidFill>
                  <a:srgbClr val="272525"/>
                </a:solidFill>
                <a:latin typeface="Source Serif Pro Semi Bold"/>
              </a:rPr>
              <a:t>Setup DB</a:t>
            </a:r>
          </a:p>
        </p:txBody>
      </p:sp>
      <p:sp>
        <p:nvSpPr>
          <p:cNvPr id="16" name="Shape 14"/>
          <p:cNvSpPr/>
          <p:nvPr/>
        </p:nvSpPr>
        <p:spPr>
          <a:xfrm>
            <a:off x="4800838" y="5873209"/>
            <a:ext cx="8962787" cy="15240"/>
          </a:xfrm>
          <a:prstGeom prst="roundRect">
            <a:avLst>
              <a:gd name="adj" fmla="val 597224"/>
            </a:avLst>
          </a:prstGeom>
          <a:solidFill>
            <a:srgbClr val="D6BADD"/>
          </a:solidFill>
          <a:ln/>
        </p:spPr>
      </p:sp>
      <p:sp>
        <p:nvSpPr>
          <p:cNvPr id="17" name="Shape 15"/>
          <p:cNvSpPr/>
          <p:nvPr/>
        </p:nvSpPr>
        <p:spPr>
          <a:xfrm>
            <a:off x="758428" y="6308684"/>
            <a:ext cx="5245418" cy="751999"/>
          </a:xfrm>
          <a:prstGeom prst="roundRect">
            <a:avLst>
              <a:gd name="adj" fmla="val 121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228737" y="6494184"/>
            <a:ext cx="304681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6220539" y="6525378"/>
            <a:ext cx="100548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800" kern="0" spc="-40" dirty="0">
                <a:solidFill>
                  <a:srgbClr val="272525"/>
                </a:solidFill>
                <a:latin typeface="Source Serif Pro Semi Bold"/>
              </a:rPr>
              <a:t>Run Server</a:t>
            </a:r>
            <a:endParaRPr lang="en-US" sz="2800" dirty="0"/>
          </a:p>
        </p:txBody>
      </p:sp>
      <p:sp>
        <p:nvSpPr>
          <p:cNvPr id="20" name="Shape 18"/>
          <p:cNvSpPr/>
          <p:nvPr/>
        </p:nvSpPr>
        <p:spPr>
          <a:xfrm>
            <a:off x="6112193" y="7045443"/>
            <a:ext cx="7651433" cy="15240"/>
          </a:xfrm>
          <a:prstGeom prst="roundRect">
            <a:avLst>
              <a:gd name="adj" fmla="val 597224"/>
            </a:avLst>
          </a:prstGeom>
          <a:solidFill>
            <a:srgbClr val="D6BADD"/>
          </a:solidFill>
          <a:ln/>
        </p:spPr>
      </p:sp>
      <p:sp>
        <p:nvSpPr>
          <p:cNvPr id="22" name="Text 20"/>
          <p:cNvSpPr/>
          <p:nvPr/>
        </p:nvSpPr>
        <p:spPr>
          <a:xfrm>
            <a:off x="3884414" y="7354529"/>
            <a:ext cx="304681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endParaRPr lang="en-US" sz="2350" kern="0" spc="-43" dirty="0">
              <a:solidFill>
                <a:srgbClr val="272525"/>
              </a:solidFill>
              <a:latin typeface="Source Serif Pro Semi Bold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31894" y="7385724"/>
            <a:ext cx="12299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kern="0" spc="-40" dirty="0">
              <a:solidFill>
                <a:srgbClr val="272525"/>
              </a:solidFill>
              <a:latin typeface="Source Serif Pro Semi Bold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8428" y="7923745"/>
            <a:ext cx="13113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kern="0" spc="-34" dirty="0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0012" y="1238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u="sng" kern="0" spc="-89" dirty="0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 pitchFamily="34" charset="-120"/>
              </a:rPr>
              <a:t>Conclusion</a:t>
            </a:r>
            <a:endParaRPr lang="en-US" sz="4400" b="1" u="sng">
              <a:latin typeface="Calibri"/>
              <a:ea typeface="Source Serif Pro Semi Bold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4887" y="13569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3000"/>
              </a:lnSpc>
              <a:buFont typeface="Wingdings"/>
              <a:buChar char="Ø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The YouTube AI Summarizer delivers fast, AI-driven 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video summarization.</a:t>
            </a:r>
            <a:endParaRPr lang="en-US" sz="2800" dirty="0">
              <a:latin typeface="Source Sans Pro"/>
              <a:ea typeface="Source Sans Pro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24887" y="225017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000"/>
              </a:lnSpc>
              <a:buFont typeface="Wingdings"/>
              <a:buChar char="Ø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It offers multilingual support, flexible AI models,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algn="l"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and a modern UI, providing a seamless user experience.</a:t>
            </a:r>
            <a:endParaRPr lang="en-US" sz="2800">
              <a:latin typeface="Source Sans Pro"/>
              <a:ea typeface="Source Sans Pro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52985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kern="0" spc="-38" dirty="0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ndshake between two people&#10;&#10;AI-generated content may be incorrect.">
            <a:extLst>
              <a:ext uri="{FF2B5EF4-FFF2-40B4-BE49-F238E27FC236}">
                <a16:creationId xmlns:a16="http://schemas.microsoft.com/office/drawing/2014/main" id="{329D3CA6-4007-8200-1762-031C4E2E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83"/>
          <a:stretch/>
        </p:blipFill>
        <p:spPr>
          <a:xfrm>
            <a:off x="216334" y="193788"/>
            <a:ext cx="14192499" cy="784091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702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22F73-73B6-9C20-68FE-FB12D5CF6EC2}"/>
              </a:ext>
            </a:extLst>
          </p:cNvPr>
          <p:cNvSpPr txBox="1"/>
          <p:nvPr/>
        </p:nvSpPr>
        <p:spPr>
          <a:xfrm>
            <a:off x="1286717" y="812408"/>
            <a:ext cx="4747986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latin typeface="Angsana New"/>
              <a:ea typeface="+mn-lt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Introduction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Problem Statement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Objective 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Technology Used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Key Features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Module Explanation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Workflow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Installation &amp; Setup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Project Sample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latin typeface="Angsana New"/>
                <a:ea typeface="+mn-lt"/>
                <a:cs typeface="Angsana New"/>
              </a:rPr>
              <a:t>Conclusion </a:t>
            </a:r>
            <a:endParaRPr lang="en-US" sz="3600" dirty="0">
              <a:latin typeface="Angsana New"/>
              <a:ea typeface="Calibri"/>
              <a:cs typeface="Angsana New"/>
            </a:endParaRPr>
          </a:p>
          <a:p>
            <a:pPr marL="285750" indent="-285750">
              <a:buFont typeface="Arial"/>
              <a:buChar char="•"/>
            </a:pPr>
            <a:endParaRPr lang="en-US" sz="3600" dirty="0">
              <a:latin typeface="Angsana New"/>
              <a:ea typeface="Calibri"/>
              <a:cs typeface="Angsana New"/>
            </a:endParaRPr>
          </a:p>
          <a:p>
            <a:endParaRPr lang="en-US" sz="3600" dirty="0">
              <a:latin typeface="Angsana New"/>
              <a:ea typeface="Calibri"/>
              <a:cs typeface="Angsana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F2FBE-F71E-DF46-A693-E1EFA794C1EF}"/>
              </a:ext>
            </a:extLst>
          </p:cNvPr>
          <p:cNvSpPr txBox="1"/>
          <p:nvPr/>
        </p:nvSpPr>
        <p:spPr>
          <a:xfrm>
            <a:off x="5925114" y="183584"/>
            <a:ext cx="27774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u="sng" dirty="0">
                <a:ea typeface="Calibri"/>
                <a:cs typeface="Calibri"/>
              </a:rPr>
              <a:t>Contents</a:t>
            </a:r>
          </a:p>
        </p:txBody>
      </p:sp>
      <p:pic>
        <p:nvPicPr>
          <p:cNvPr id="4" name="Picture 3" descr="A cartoon of a robot holding a paper&#10;&#10;AI-generated content may be incorrect.">
            <a:extLst>
              <a:ext uri="{FF2B5EF4-FFF2-40B4-BE49-F238E27FC236}">
                <a16:creationId xmlns:a16="http://schemas.microsoft.com/office/drawing/2014/main" id="{AFA3EEEE-FFB9-4DC2-0CE4-5B1058C4D0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rcRect l="23159" t="1274" r="22577" b="2810"/>
          <a:stretch/>
        </p:blipFill>
        <p:spPr>
          <a:xfrm>
            <a:off x="6519211" y="808004"/>
            <a:ext cx="7938940" cy="70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0743" y="731361"/>
            <a:ext cx="59740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u="sng" dirty="0">
                <a:latin typeface="Prata"/>
                <a:ea typeface="+mn-lt"/>
                <a:cs typeface="+mn-lt"/>
              </a:rPr>
              <a:t>AI Transcript Generator</a:t>
            </a:r>
            <a:endParaRPr lang="en-US" sz="6000" b="1" u="sng" dirty="0">
              <a:latin typeface="Source Serif Pro Semi Bold"/>
              <a:ea typeface="Source Serif Pro Semi Bold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74144" y="253113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 modern AI-powered tool for YouTube video summarization. This tool enhances accessibility and efficiency.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2800" kern="0" spc="-38" dirty="0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2800" u="sng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How it works </a:t>
            </a: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:-</a:t>
            </a:r>
          </a:p>
          <a:p>
            <a:pPr marL="971550" lvl="1" indent="-514350">
              <a:lnSpc>
                <a:spcPts val="3000"/>
              </a:lnSpc>
              <a:buAutoNum type="arabicPeriod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Transcription</a:t>
            </a:r>
          </a:p>
          <a:p>
            <a:pPr marL="971550" lvl="1" indent="-514350">
              <a:lnSpc>
                <a:spcPts val="3000"/>
              </a:lnSpc>
              <a:buAutoNum type="arabicPeriod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Text Processing </a:t>
            </a:r>
          </a:p>
          <a:p>
            <a:pPr marL="971550" lvl="1" indent="-514350">
              <a:lnSpc>
                <a:spcPts val="3000"/>
              </a:lnSpc>
              <a:buAutoNum type="arabicPeriod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Summarization</a:t>
            </a:r>
          </a:p>
          <a:p>
            <a:pPr marL="971550" lvl="1" indent="-514350">
              <a:lnSpc>
                <a:spcPts val="3000"/>
              </a:lnSpc>
              <a:buAutoNum type="arabicPeriod"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</a:rPr>
              <a:t>Output Display</a:t>
            </a:r>
          </a:p>
        </p:txBody>
      </p:sp>
      <p:sp>
        <p:nvSpPr>
          <p:cNvPr id="5" name="Shape 2"/>
          <p:cNvSpPr/>
          <p:nvPr/>
        </p:nvSpPr>
        <p:spPr>
          <a:xfrm>
            <a:off x="63241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8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u="sng" kern="0" spc="-89" dirty="0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 pitchFamily="34" charset="-120"/>
              </a:rPr>
              <a:t>Project Overview</a:t>
            </a:r>
            <a:endParaRPr lang="en-US" sz="6000" b="1" u="sng">
              <a:latin typeface="Source Serif Pro Semi Bold"/>
              <a:ea typeface="Source Serif Pro Semi Bold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1146" y="16781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The YouTube AI Summarizer project aims to provide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quick insights.</a:t>
            </a:r>
            <a:endParaRPr lang="en-US" sz="2800">
              <a:latin typeface="Source Sans Pro"/>
              <a:ea typeface="Source Sans Pro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27908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enhances accessibility and efficiency through AI-driven video summarization. It benefits users needing fast summaries.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266843"/>
            <a:ext cx="562451" cy="562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506861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Overview</a:t>
            </a:r>
            <a:endParaRPr lang="en-US" sz="3200" b="1" dirty="0"/>
          </a:p>
        </p:txBody>
      </p:sp>
      <p:sp>
        <p:nvSpPr>
          <p:cNvPr id="8" name="Text 4"/>
          <p:cNvSpPr/>
          <p:nvPr/>
        </p:nvSpPr>
        <p:spPr>
          <a:xfrm>
            <a:off x="837724" y="556414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Details of the YouTube AI Summarizer project.</a:t>
            </a:r>
            <a:endParaRPr lang="en-US" sz="2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4266843"/>
            <a:ext cx="562451" cy="562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46859" y="506861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Importance</a:t>
            </a:r>
            <a:endParaRPr lang="en-US" sz="3200" b="1" dirty="0"/>
          </a:p>
        </p:txBody>
      </p:sp>
      <p:sp>
        <p:nvSpPr>
          <p:cNvPr id="11" name="Text 6"/>
          <p:cNvSpPr/>
          <p:nvPr/>
        </p:nvSpPr>
        <p:spPr>
          <a:xfrm>
            <a:off x="3446859" y="5564148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Highlights AI-driven video summarization importance.</a:t>
            </a:r>
            <a:endParaRPr lang="en-US" sz="2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4266843"/>
            <a:ext cx="562570" cy="562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55995" y="5068729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Efficiency</a:t>
            </a:r>
            <a:endParaRPr lang="en-US" sz="3200" b="1" dirty="0"/>
          </a:p>
        </p:txBody>
      </p:sp>
      <p:sp>
        <p:nvSpPr>
          <p:cNvPr id="14" name="Text 8"/>
          <p:cNvSpPr/>
          <p:nvPr/>
        </p:nvSpPr>
        <p:spPr>
          <a:xfrm>
            <a:off x="6055995" y="5564267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accessibility and efficiency for users.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41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6000" u="sng" kern="0" spc="-89" dirty="0">
                <a:solidFill>
                  <a:srgbClr val="000000"/>
                </a:solidFill>
                <a:latin typeface="Source Serif Pro Semi Bold"/>
                <a:ea typeface="Source Serif Pro Semi Bold"/>
                <a:cs typeface="Source Serif Pro Semi Bold" pitchFamily="34" charset="-120"/>
              </a:rPr>
              <a:t>The Problem statement </a:t>
            </a:r>
            <a:endParaRPr lang="en-US" sz="6000" u="sng">
              <a:latin typeface="Source Serif Pro Semi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0636" y="136543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YouTube videos contain vast information but are </a:t>
            </a:r>
            <a:endParaRPr lang="en-US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time-consuming.</a:t>
            </a:r>
            <a:endParaRPr lang="en-US" dirty="0"/>
          </a:p>
          <a:p>
            <a:pPr>
              <a:lnSpc>
                <a:spcPts val="3000"/>
              </a:lnSpc>
            </a:pPr>
            <a:endParaRPr lang="en-US" sz="2800" kern="0" spc="-38" dirty="0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5" name="Text 2"/>
          <p:cNvSpPr/>
          <p:nvPr/>
        </p:nvSpPr>
        <p:spPr>
          <a:xfrm>
            <a:off x="809371" y="224448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require quick insights without watching the full video. Manual summarization is inefficient.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837724" y="356310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974" y="362109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1615559" y="3563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 Consuming</a:t>
            </a:r>
            <a:endParaRPr lang="en-US" sz="3200" b="1" u="sng" dirty="0"/>
          </a:p>
        </p:txBody>
      </p:sp>
      <p:sp>
        <p:nvSpPr>
          <p:cNvPr id="9" name="Text 6"/>
          <p:cNvSpPr/>
          <p:nvPr/>
        </p:nvSpPr>
        <p:spPr>
          <a:xfrm>
            <a:off x="1615559" y="405864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Videos are long, requiring significant viewing time.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4691658" y="356310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791908" y="362109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5469493" y="3563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 for Speed</a:t>
            </a:r>
            <a:endParaRPr lang="en-US" sz="3200" b="1" u="sng" dirty="0"/>
          </a:p>
        </p:txBody>
      </p:sp>
      <p:sp>
        <p:nvSpPr>
          <p:cNvPr id="13" name="Text 10"/>
          <p:cNvSpPr/>
          <p:nvPr/>
        </p:nvSpPr>
        <p:spPr>
          <a:xfrm>
            <a:off x="5469493" y="405864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seek quick insights and summaries.</a:t>
            </a:r>
            <a:endParaRPr lang="en-US" sz="2800" dirty="0"/>
          </a:p>
        </p:txBody>
      </p:sp>
      <p:sp>
        <p:nvSpPr>
          <p:cNvPr id="14" name="Shape 11"/>
          <p:cNvSpPr/>
          <p:nvPr/>
        </p:nvSpPr>
        <p:spPr>
          <a:xfrm>
            <a:off x="837724" y="60704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974" y="61283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>
            <a:off x="1615559" y="60704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Manual Effort</a:t>
            </a:r>
            <a:endParaRPr lang="en-US" sz="3200" b="1" u="sng" dirty="0"/>
          </a:p>
        </p:txBody>
      </p:sp>
      <p:sp>
        <p:nvSpPr>
          <p:cNvPr id="17" name="Text 14"/>
          <p:cNvSpPr/>
          <p:nvPr/>
        </p:nvSpPr>
        <p:spPr>
          <a:xfrm>
            <a:off x="1615559" y="656594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summarization is tedious and impractical.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397" y="547211"/>
            <a:ext cx="4682133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800" b="1" u="sng" kern="0" spc="-74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Project Objectives</a:t>
            </a:r>
            <a:endParaRPr lang="en-US" sz="4800" b="1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96397" y="1848769"/>
            <a:ext cx="7751207" cy="1143238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2970" y="2055343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400" u="sng" kern="0" spc="-37" dirty="0">
                <a:solidFill>
                  <a:srgbClr val="272525"/>
                </a:solidFill>
                <a:latin typeface="Source Serif Pro Semi Bold"/>
                <a:ea typeface="Source Serif Pro Semi Bold"/>
                <a:cs typeface="Source Serif Pro Semi Bold" pitchFamily="34" charset="-120"/>
              </a:rPr>
              <a:t>Concise Summaries</a:t>
            </a:r>
            <a:endParaRPr lang="en-US" sz="3400" u="sng">
              <a:latin typeface="Source Serif Pro Semi Bold"/>
              <a:ea typeface="Source Serif Pro Semi Bold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2970" y="2467180"/>
            <a:ext cx="73380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Generate accurate, brief video summaries.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96397" y="3190961"/>
            <a:ext cx="7751207" cy="1143238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02970" y="3397534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400" u="sng" kern="0" spc="-37" dirty="0">
                <a:solidFill>
                  <a:srgbClr val="272525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Multilingual</a:t>
            </a:r>
            <a:endParaRPr lang="en-US" sz="3400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2970" y="3809371"/>
            <a:ext cx="73380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Offer summaries in English and Other.</a:t>
            </a:r>
            <a:endParaRPr lang="en-US" sz="2800" dirty="0"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96397" y="4533152"/>
            <a:ext cx="7751207" cy="1143238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2970" y="4739726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400" u="sng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Multiple Styles</a:t>
            </a:r>
            <a:endParaRPr lang="en-US" sz="3400" u="sng" dirty="0"/>
          </a:p>
        </p:txBody>
      </p:sp>
      <p:sp>
        <p:nvSpPr>
          <p:cNvPr id="14" name="Text 11"/>
          <p:cNvSpPr/>
          <p:nvPr/>
        </p:nvSpPr>
        <p:spPr>
          <a:xfrm>
            <a:off x="902970" y="5151563"/>
            <a:ext cx="73380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video and podcast-style summaries.</a:t>
            </a:r>
            <a:endParaRPr lang="en-US" sz="2800" dirty="0"/>
          </a:p>
        </p:txBody>
      </p:sp>
      <p:sp>
        <p:nvSpPr>
          <p:cNvPr id="15" name="Shape 12"/>
          <p:cNvSpPr/>
          <p:nvPr/>
        </p:nvSpPr>
        <p:spPr>
          <a:xfrm>
            <a:off x="696397" y="5875344"/>
            <a:ext cx="7751207" cy="1143238"/>
          </a:xfrm>
          <a:prstGeom prst="roundRect">
            <a:avLst>
              <a:gd name="adj" fmla="val 7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02970" y="6081917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400" u="sng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User-Friendly</a:t>
            </a:r>
            <a:endParaRPr lang="en-US" sz="3400" u="sng" dirty="0"/>
          </a:p>
        </p:txBody>
      </p:sp>
      <p:sp>
        <p:nvSpPr>
          <p:cNvPr id="17" name="Text 14"/>
          <p:cNvSpPr/>
          <p:nvPr/>
        </p:nvSpPr>
        <p:spPr>
          <a:xfrm>
            <a:off x="902970" y="6493755"/>
            <a:ext cx="73380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a seamless, modern UI experience.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4329" y="252894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u="sng" kern="0" spc="-88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4350" b="1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7008" y="125030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multiple AI models and flexible API key usage.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27008" y="189419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multilingual summaries and includes a smart history system.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938814" y="3963591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Multiple AI Models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46232" y="399895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039488" y="2929580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Flexible API Keys</a:t>
            </a:r>
            <a:endParaRPr lang="en-US" sz="2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72532" y="3739039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0029468" y="5173028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Multilingual Support</a:t>
            </a:r>
            <a:endParaRPr lang="en-US" sz="2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84181" y="5395674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9"/>
          <p:cNvSpPr/>
          <p:nvPr/>
        </p:nvSpPr>
        <p:spPr>
          <a:xfrm>
            <a:off x="8217238" y="7593803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Summary Modes</a:t>
            </a:r>
            <a:endParaRPr lang="en-US" sz="2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359372" y="6679406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1"/>
          <p:cNvSpPr/>
          <p:nvPr/>
        </p:nvSpPr>
        <p:spPr>
          <a:xfrm>
            <a:off x="1938814" y="6382583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Smart History</a:t>
            </a:r>
            <a:endParaRPr lang="en-US" sz="28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729049" y="5816203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623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kern="0" spc="-89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Tech Stack</a:t>
            </a:r>
            <a:endParaRPr lang="en-US" sz="4400" b="1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8989" y="18648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uses Next.js, Node.js, and SQLite.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58989" y="27085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AI models include  - Google Gemini 2.0, 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        </a:t>
            </a:r>
            <a:r>
              <a:rPr lang="en-US" sz="2800" kern="0" spc="-38" dirty="0" err="1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Groq</a:t>
            </a: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 Llama 70B ,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        GPT-4o-mini, ensuring robust performance.</a:t>
            </a:r>
            <a:endParaRPr lang="en-US" sz="2800" dirty="0">
              <a:latin typeface="Source Sans Pro"/>
              <a:ea typeface="Source Sans Pro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6633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Frontend</a:t>
            </a:r>
            <a:endParaRPr lang="en-US" sz="2800" b="1" u="sng" dirty="0"/>
          </a:p>
        </p:txBody>
      </p:sp>
      <p:sp>
        <p:nvSpPr>
          <p:cNvPr id="6" name="Text 4"/>
          <p:cNvSpPr/>
          <p:nvPr/>
        </p:nvSpPr>
        <p:spPr>
          <a:xfrm>
            <a:off x="837724" y="5254568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Next.js (React Framework), Tailwind CSS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230053" y="46633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Backend</a:t>
            </a:r>
            <a:endParaRPr lang="en-US" sz="2800" b="1" u="sng" dirty="0"/>
          </a:p>
        </p:txBody>
      </p:sp>
      <p:sp>
        <p:nvSpPr>
          <p:cNvPr id="8" name="Text 6"/>
          <p:cNvSpPr/>
          <p:nvPr/>
        </p:nvSpPr>
        <p:spPr>
          <a:xfrm>
            <a:off x="4230053" y="525456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Node.js, Express.js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622381" y="46633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</a:t>
            </a:r>
            <a:endParaRPr lang="en-US" sz="2800" b="1" u="sng" dirty="0"/>
          </a:p>
        </p:txBody>
      </p:sp>
      <p:sp>
        <p:nvSpPr>
          <p:cNvPr id="10" name="Text 8"/>
          <p:cNvSpPr/>
          <p:nvPr/>
        </p:nvSpPr>
        <p:spPr>
          <a:xfrm>
            <a:off x="7622381" y="5254568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 (stores summary history)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1014710" y="46633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Models</a:t>
            </a:r>
            <a:endParaRPr lang="en-US" sz="2800" b="1" u="sng" dirty="0"/>
          </a:p>
        </p:txBody>
      </p:sp>
      <p:sp>
        <p:nvSpPr>
          <p:cNvPr id="12" name="Text 10"/>
          <p:cNvSpPr/>
          <p:nvPr/>
        </p:nvSpPr>
        <p:spPr>
          <a:xfrm>
            <a:off x="11014710" y="5254568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Google Gemini 2.0, 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>
              <a:lnSpc>
                <a:spcPts val="3000"/>
              </a:lnSpc>
            </a:pPr>
            <a:r>
              <a:rPr lang="en-US" sz="2800" kern="0" spc="-38" err="1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Groq</a:t>
            </a: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 Llama 70B, </a:t>
            </a:r>
            <a:endParaRPr lang="en-US" sz="280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GPT-4o-mini</a:t>
            </a:r>
            <a:endParaRPr lang="en-US" sz="2800" dirty="0">
              <a:latin typeface="Source Sans Pro"/>
              <a:ea typeface="Source Sans Pro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493276"/>
            <a:ext cx="4220766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b="1" u="sng" kern="0" spc="-66" dirty="0">
                <a:solidFill>
                  <a:srgbClr val="000000"/>
                </a:solidFill>
                <a:latin typeface="Source Serif Pro Semi Bold"/>
                <a:ea typeface="Source Serif Pro Semi Bold" pitchFamily="34" charset="-122"/>
                <a:cs typeface="Source Serif Pro Semi Bold" pitchFamily="34" charset="-120"/>
              </a:rPr>
              <a:t>System Modules</a:t>
            </a:r>
            <a:endParaRPr lang="en-US" sz="4000" b="1" u="sng">
              <a:latin typeface="Source Serif Pro Semi Bold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7817" y="1379577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consists of five core modules.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27817" y="1868329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modules include video extraction, audio processing and speech-to-text conversion.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0" y="2456317"/>
            <a:ext cx="896898" cy="10762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22030" y="2635625"/>
            <a:ext cx="465881" cy="24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Video Extraction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822030" y="3006981"/>
            <a:ext cx="2724666" cy="27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Retrieves video metadata.</a:t>
            </a:r>
            <a:endParaRPr lang="en-US" sz="2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47" y="4354774"/>
            <a:ext cx="896898" cy="10762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36207" y="4534082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Audio Processing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1829119" y="4898350"/>
            <a:ext cx="3738302" cy="27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Converts video to audio.</a:t>
            </a:r>
            <a:endParaRPr lang="en-US" sz="28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54" y="6338292"/>
            <a:ext cx="896898" cy="10762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92914" y="6517600"/>
            <a:ext cx="558030" cy="441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Speech-to-Text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892914" y="6888956"/>
            <a:ext cx="3235028" cy="47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transcription.</a:t>
            </a:r>
            <a:endParaRPr lang="en-US" sz="28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985" y="3147299"/>
            <a:ext cx="896898" cy="10762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69845" y="3326605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Text Post-Processing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10469845" y="3690874"/>
            <a:ext cx="2115066" cy="301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Cleans and structures text.</a:t>
            </a:r>
            <a:endParaRPr lang="en-US" sz="28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924" y="5173346"/>
            <a:ext cx="896898" cy="107620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384784" y="5352653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Output Options</a:t>
            </a:r>
            <a:endParaRPr lang="en-US" sz="2800" dirty="0"/>
          </a:p>
        </p:txBody>
      </p:sp>
      <p:sp>
        <p:nvSpPr>
          <p:cNvPr id="19" name="Text 12"/>
          <p:cNvSpPr/>
          <p:nvPr/>
        </p:nvSpPr>
        <p:spPr>
          <a:xfrm>
            <a:off x="10384784" y="5716922"/>
            <a:ext cx="1944945" cy="47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summaries.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586</Words>
  <Application>Microsoft Macintosh PowerPoint</Application>
  <PresentationFormat>Custom</PresentationFormat>
  <Paragraphs>157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Angsana New</vt:lpstr>
      <vt:lpstr>Arial</vt:lpstr>
      <vt:lpstr>Arial,Sans-Serif</vt:lpstr>
      <vt:lpstr>Calibri</vt:lpstr>
      <vt:lpstr>Prata</vt:lpstr>
      <vt:lpstr>Source Sans Pro</vt:lpstr>
      <vt:lpstr>Source Serif Pro Semi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Kumar</cp:lastModifiedBy>
  <cp:revision>454</cp:revision>
  <dcterms:created xsi:type="dcterms:W3CDTF">2025-03-17T05:05:55Z</dcterms:created>
  <dcterms:modified xsi:type="dcterms:W3CDTF">2025-03-20T05:43:05Z</dcterms:modified>
</cp:coreProperties>
</file>